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3556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44" strike="noStrike" sz="2200" u="none" kumimoji="0" normalizeH="0">
        <a:ln>
          <a:noFill/>
        </a:ln>
        <a:solidFill>
          <a:schemeClr val="accent1">
            <a:satOff val="74278"/>
            <a:lumOff val="-33241"/>
          </a:schemeClr>
        </a:solidFill>
        <a:effectLst/>
        <a:uFillTx/>
        <a:latin typeface="Graphik Medium"/>
        <a:ea typeface="Graphik Medium"/>
        <a:cs typeface="Graphik Medium"/>
        <a:sym typeface="Graphik Medium"/>
      </a:defRPr>
    </a:lvl1pPr>
    <a:lvl2pPr marL="0" marR="0" indent="457200" algn="ctr" defTabSz="3556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44" strike="noStrike" sz="2200" u="none" kumimoji="0" normalizeH="0">
        <a:ln>
          <a:noFill/>
        </a:ln>
        <a:solidFill>
          <a:schemeClr val="accent1">
            <a:satOff val="74278"/>
            <a:lumOff val="-33241"/>
          </a:schemeClr>
        </a:solidFill>
        <a:effectLst/>
        <a:uFillTx/>
        <a:latin typeface="Graphik Medium"/>
        <a:ea typeface="Graphik Medium"/>
        <a:cs typeface="Graphik Medium"/>
        <a:sym typeface="Graphik Medium"/>
      </a:defRPr>
    </a:lvl2pPr>
    <a:lvl3pPr marL="0" marR="0" indent="914400" algn="ctr" defTabSz="3556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44" strike="noStrike" sz="2200" u="none" kumimoji="0" normalizeH="0">
        <a:ln>
          <a:noFill/>
        </a:ln>
        <a:solidFill>
          <a:schemeClr val="accent1">
            <a:satOff val="74278"/>
            <a:lumOff val="-33241"/>
          </a:schemeClr>
        </a:solidFill>
        <a:effectLst/>
        <a:uFillTx/>
        <a:latin typeface="Graphik Medium"/>
        <a:ea typeface="Graphik Medium"/>
        <a:cs typeface="Graphik Medium"/>
        <a:sym typeface="Graphik Medium"/>
      </a:defRPr>
    </a:lvl3pPr>
    <a:lvl4pPr marL="0" marR="0" indent="1371600" algn="ctr" defTabSz="3556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44" strike="noStrike" sz="2200" u="none" kumimoji="0" normalizeH="0">
        <a:ln>
          <a:noFill/>
        </a:ln>
        <a:solidFill>
          <a:schemeClr val="accent1">
            <a:satOff val="74278"/>
            <a:lumOff val="-33241"/>
          </a:schemeClr>
        </a:solidFill>
        <a:effectLst/>
        <a:uFillTx/>
        <a:latin typeface="Graphik Medium"/>
        <a:ea typeface="Graphik Medium"/>
        <a:cs typeface="Graphik Medium"/>
        <a:sym typeface="Graphik Medium"/>
      </a:defRPr>
    </a:lvl4pPr>
    <a:lvl5pPr marL="0" marR="0" indent="1828800" algn="ctr" defTabSz="3556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44" strike="noStrike" sz="2200" u="none" kumimoji="0" normalizeH="0">
        <a:ln>
          <a:noFill/>
        </a:ln>
        <a:solidFill>
          <a:schemeClr val="accent1">
            <a:satOff val="74278"/>
            <a:lumOff val="-33241"/>
          </a:schemeClr>
        </a:solidFill>
        <a:effectLst/>
        <a:uFillTx/>
        <a:latin typeface="Graphik Medium"/>
        <a:ea typeface="Graphik Medium"/>
        <a:cs typeface="Graphik Medium"/>
        <a:sym typeface="Graphik Medium"/>
      </a:defRPr>
    </a:lvl5pPr>
    <a:lvl6pPr marL="0" marR="0" indent="2286000" algn="ctr" defTabSz="3556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44" strike="noStrike" sz="2200" u="none" kumimoji="0" normalizeH="0">
        <a:ln>
          <a:noFill/>
        </a:ln>
        <a:solidFill>
          <a:schemeClr val="accent1">
            <a:satOff val="74278"/>
            <a:lumOff val="-33241"/>
          </a:schemeClr>
        </a:solidFill>
        <a:effectLst/>
        <a:uFillTx/>
        <a:latin typeface="Graphik Medium"/>
        <a:ea typeface="Graphik Medium"/>
        <a:cs typeface="Graphik Medium"/>
        <a:sym typeface="Graphik Medium"/>
      </a:defRPr>
    </a:lvl6pPr>
    <a:lvl7pPr marL="0" marR="0" indent="2743200" algn="ctr" defTabSz="3556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44" strike="noStrike" sz="2200" u="none" kumimoji="0" normalizeH="0">
        <a:ln>
          <a:noFill/>
        </a:ln>
        <a:solidFill>
          <a:schemeClr val="accent1">
            <a:satOff val="74278"/>
            <a:lumOff val="-33241"/>
          </a:schemeClr>
        </a:solidFill>
        <a:effectLst/>
        <a:uFillTx/>
        <a:latin typeface="Graphik Medium"/>
        <a:ea typeface="Graphik Medium"/>
        <a:cs typeface="Graphik Medium"/>
        <a:sym typeface="Graphik Medium"/>
      </a:defRPr>
    </a:lvl7pPr>
    <a:lvl8pPr marL="0" marR="0" indent="3200400" algn="ctr" defTabSz="3556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44" strike="noStrike" sz="2200" u="none" kumimoji="0" normalizeH="0">
        <a:ln>
          <a:noFill/>
        </a:ln>
        <a:solidFill>
          <a:schemeClr val="accent1">
            <a:satOff val="74278"/>
            <a:lumOff val="-33241"/>
          </a:schemeClr>
        </a:solidFill>
        <a:effectLst/>
        <a:uFillTx/>
        <a:latin typeface="Graphik Medium"/>
        <a:ea typeface="Graphik Medium"/>
        <a:cs typeface="Graphik Medium"/>
        <a:sym typeface="Graphik Medium"/>
      </a:defRPr>
    </a:lvl8pPr>
    <a:lvl9pPr marL="0" marR="0" indent="3657600" algn="ctr" defTabSz="3556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44" strike="noStrike" sz="2200" u="none" kumimoji="0" normalizeH="0">
        <a:ln>
          <a:noFill/>
        </a:ln>
        <a:solidFill>
          <a:schemeClr val="accent1">
            <a:satOff val="74278"/>
            <a:lumOff val="-33241"/>
          </a:schemeClr>
        </a:solidFill>
        <a:effectLst/>
        <a:uFillTx/>
        <a:latin typeface="Graphik Medium"/>
        <a:ea typeface="Graphik Medium"/>
        <a:cs typeface="Graphik Medium"/>
        <a:sym typeface="Graphik Medium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Graphik Medium"/>
          <a:ea typeface="Graphik Medium"/>
          <a:cs typeface="Graphik Medium"/>
        </a:font>
        <a:srgbClr val="5E5E5E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ff" i="off">
        <a:font>
          <a:latin typeface="Graphik Medium"/>
          <a:ea typeface="Graphik Medium"/>
          <a:cs typeface="Graphik Medium"/>
        </a:font>
        <a:srgbClr val="5E5E5E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Graphik Medium"/>
          <a:ea typeface="Graphik Medium"/>
          <a:cs typeface="Graphik Medium"/>
        </a:font>
        <a:srgbClr val="5E5E5E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5E5E5E"/>
        </a:fontRef>
        <a:srgbClr val="5E5E5E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Graphik Medium"/>
          <a:ea typeface="Graphik Medium"/>
          <a:cs typeface="Graphik Medium"/>
        </a:font>
        <a:srgbClr val="5E5E5E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ff" i="off">
        <a:font>
          <a:latin typeface="Graphik Medium"/>
          <a:ea typeface="Graphik Medium"/>
          <a:cs typeface="Graphik Medium"/>
        </a:font>
        <a:srgbClr val="5E5E5E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84F64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Graphik Medium"/>
          <a:ea typeface="Graphik Medium"/>
          <a:cs typeface="Graphik Medium"/>
        </a:font>
        <a:srgbClr val="5E5E5E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84F64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Graphik Medium"/>
          <a:ea typeface="Graphik Medium"/>
          <a:cs typeface="Graphik Medium"/>
        </a:font>
        <a:srgbClr val="FFFFFF"/>
      </a:tcTxStyle>
      <a:tcStyle>
        <a:tcBdr>
          <a:left>
            <a:ln w="12700" cap="flat">
              <a:solidFill>
                <a:srgbClr val="084F64"/>
              </a:solidFill>
              <a:prstDash val="solid"/>
              <a:miter lim="400000"/>
            </a:ln>
          </a:left>
          <a:right>
            <a:ln w="12700" cap="flat">
              <a:solidFill>
                <a:srgbClr val="084F64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84F64"/>
              </a:solidFill>
              <a:prstDash val="solid"/>
              <a:miter lim="400000"/>
            </a:ln>
          </a:bottom>
          <a:insideH>
            <a:ln w="12700" cap="flat">
              <a:solidFill>
                <a:srgbClr val="084F64"/>
              </a:solidFill>
              <a:prstDash val="solid"/>
              <a:miter lim="400000"/>
            </a:ln>
          </a:insideH>
          <a:insideV>
            <a:ln w="12700" cap="flat">
              <a:solidFill>
                <a:srgbClr val="084F64"/>
              </a:solidFill>
              <a:prstDash val="solid"/>
              <a:miter lim="400000"/>
            </a:ln>
          </a:insideV>
        </a:tcBdr>
        <a:fill>
          <a:solidFill>
            <a:schemeClr val="accent1">
              <a:satOff val="3942"/>
              <a:lumOff val="17322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Graphik Medium"/>
          <a:ea typeface="Graphik Medium"/>
          <a:cs typeface="Graphik Medium"/>
        </a:font>
        <a:schemeClr val="accent6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F0EAF0"/>
          </a:solidFill>
        </a:fill>
      </a:tcStyle>
    </a:band2H>
    <a:firstCol>
      <a:tcTxStyle b="off" i="off">
        <a:font>
          <a:latin typeface="Graphik Medium"/>
          <a:ea typeface="Graphik Medium"/>
          <a:cs typeface="Graphik Medium"/>
        </a:font>
        <a:schemeClr val="accent6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84F64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Graphik Medium"/>
          <a:ea typeface="Graphik Medium"/>
          <a:cs typeface="Graphik Medium"/>
        </a:font>
        <a:schemeClr val="accent6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84F64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chemeClr val="accent6"/>
        </a:fontRef>
        <a:schemeClr val="accent6"/>
      </a:tcTxStyle>
      <a:tcStyle>
        <a:tcBdr>
          <a:left>
            <a:ln w="12700" cap="flat">
              <a:solidFill>
                <a:srgbClr val="084F64"/>
              </a:solidFill>
              <a:prstDash val="solid"/>
              <a:miter lim="400000"/>
            </a:ln>
          </a:left>
          <a:right>
            <a:ln w="12700" cap="flat">
              <a:solidFill>
                <a:srgbClr val="084F64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84F64"/>
              </a:solidFill>
              <a:prstDash val="solid"/>
              <a:miter lim="400000"/>
            </a:ln>
          </a:bottom>
          <a:insideH>
            <a:ln w="12700" cap="flat">
              <a:solidFill>
                <a:srgbClr val="084F64"/>
              </a:solidFill>
              <a:prstDash val="solid"/>
              <a:miter lim="400000"/>
            </a:ln>
          </a:insideH>
          <a:insideV>
            <a:ln w="12700" cap="flat">
              <a:solidFill>
                <a:srgbClr val="084F64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35454"/>
              <a:satOff val="2115"/>
              <a:lumOff val="45487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Graphik Medium"/>
          <a:ea typeface="Graphik Medium"/>
          <a:cs typeface="Graphik Medium"/>
        </a:font>
        <a:srgbClr val="2E4E61"/>
      </a:tcTxStyle>
      <a:tcStyle>
        <a:tcBdr>
          <a:left>
            <a:ln w="12700" cap="flat">
              <a:solidFill>
                <a:srgbClr val="3D3E3E"/>
              </a:solidFill>
              <a:prstDash val="solid"/>
              <a:miter lim="400000"/>
            </a:ln>
          </a:left>
          <a:right>
            <a:ln w="12700" cap="flat">
              <a:solidFill>
                <a:srgbClr val="3D3E3E"/>
              </a:solidFill>
              <a:prstDash val="solid"/>
              <a:miter lim="400000"/>
            </a:ln>
          </a:right>
          <a:top>
            <a:ln w="12700" cap="flat">
              <a:solidFill>
                <a:srgbClr val="3D3E3E"/>
              </a:solidFill>
              <a:prstDash val="solid"/>
              <a:miter lim="400000"/>
            </a:ln>
          </a:top>
          <a:bottom>
            <a:ln w="12700" cap="flat">
              <a:solidFill>
                <a:srgbClr val="3D3E3E"/>
              </a:solidFill>
              <a:prstDash val="solid"/>
              <a:miter lim="400000"/>
            </a:ln>
          </a:bottom>
          <a:insideH>
            <a:ln w="12700" cap="flat">
              <a:solidFill>
                <a:srgbClr val="3D3E3E"/>
              </a:solidFill>
              <a:prstDash val="solid"/>
              <a:miter lim="400000"/>
            </a:ln>
          </a:insideH>
          <a:insideV>
            <a:ln w="12700" cap="flat">
              <a:solidFill>
                <a:srgbClr val="3D3E3E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BEBEB"/>
          </a:solidFill>
        </a:fill>
      </a:tcStyle>
    </a:band2H>
    <a:firstCol>
      <a:tcTxStyle b="off" i="off">
        <a:font>
          <a:latin typeface="Graphik Medium"/>
          <a:ea typeface="Graphik Medium"/>
          <a:cs typeface="Graphik Medium"/>
        </a:font>
        <a:srgbClr val="2E4E61"/>
      </a:tcTxStyle>
      <a:tcStyle>
        <a:tcBdr>
          <a:left>
            <a:ln w="12700" cap="flat">
              <a:solidFill>
                <a:srgbClr val="3D3E3E"/>
              </a:solidFill>
              <a:prstDash val="solid"/>
              <a:miter lim="400000"/>
            </a:ln>
          </a:left>
          <a:right>
            <a:ln w="25400" cap="flat">
              <a:solidFill>
                <a:srgbClr val="3D3E3E"/>
              </a:solidFill>
              <a:prstDash val="solid"/>
              <a:miter lim="400000"/>
            </a:ln>
          </a:right>
          <a:top>
            <a:ln w="12700" cap="flat">
              <a:solidFill>
                <a:srgbClr val="3D3E3E"/>
              </a:solidFill>
              <a:prstDash val="solid"/>
              <a:miter lim="400000"/>
            </a:ln>
          </a:top>
          <a:bottom>
            <a:ln w="12700" cap="flat">
              <a:solidFill>
                <a:srgbClr val="3D3E3E"/>
              </a:solidFill>
              <a:prstDash val="solid"/>
              <a:miter lim="400000"/>
            </a:ln>
          </a:bottom>
          <a:insideH>
            <a:ln w="12700" cap="flat">
              <a:solidFill>
                <a:srgbClr val="3D3E3E"/>
              </a:solidFill>
              <a:prstDash val="solid"/>
              <a:miter lim="400000"/>
            </a:ln>
          </a:insideH>
          <a:insideV>
            <a:ln w="12700" cap="flat">
              <a:solidFill>
                <a:srgbClr val="3D3E3E"/>
              </a:solidFill>
              <a:prstDash val="solid"/>
              <a:miter lim="400000"/>
            </a:ln>
          </a:insideV>
        </a:tcBdr>
        <a:fill>
          <a:solidFill>
            <a:srgbClr val="DBE6A5"/>
          </a:solidFill>
        </a:fill>
      </a:tcStyle>
    </a:firstCol>
    <a:lastRow>
      <a:tcTxStyle b="off" i="off">
        <a:font>
          <a:latin typeface="Graphik Medium"/>
          <a:ea typeface="Graphik Medium"/>
          <a:cs typeface="Graphik Medium"/>
        </a:font>
        <a:srgbClr val="2E4E61"/>
      </a:tcTxStyle>
      <a:tcStyle>
        <a:tcBdr>
          <a:left>
            <a:ln w="12700" cap="flat">
              <a:solidFill>
                <a:srgbClr val="3D3E3E"/>
              </a:solidFill>
              <a:prstDash val="solid"/>
              <a:miter lim="400000"/>
            </a:ln>
          </a:left>
          <a:right>
            <a:ln w="12700" cap="flat">
              <a:solidFill>
                <a:srgbClr val="3D3E3E"/>
              </a:solidFill>
              <a:prstDash val="solid"/>
              <a:miter lim="400000"/>
            </a:ln>
          </a:right>
          <a:top>
            <a:ln w="25400" cap="flat">
              <a:solidFill>
                <a:srgbClr val="3D3E3E"/>
              </a:solidFill>
              <a:prstDash val="solid"/>
              <a:miter lim="400000"/>
            </a:ln>
          </a:top>
          <a:bottom>
            <a:ln w="12700" cap="flat">
              <a:solidFill>
                <a:srgbClr val="3D3E3E"/>
              </a:solidFill>
              <a:prstDash val="solid"/>
              <a:miter lim="400000"/>
            </a:ln>
          </a:bottom>
          <a:insideH>
            <a:ln w="12700" cap="flat">
              <a:solidFill>
                <a:srgbClr val="3D3E3E"/>
              </a:solidFill>
              <a:prstDash val="solid"/>
              <a:miter lim="400000"/>
            </a:ln>
          </a:insideH>
          <a:insideV>
            <a:ln w="12700" cap="flat">
              <a:solidFill>
                <a:srgbClr val="3D3E3E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Graphik Medium"/>
          <a:ea typeface="Graphik Medium"/>
          <a:cs typeface="Graphik Medium"/>
        </a:font>
        <a:srgbClr val="2E4E61"/>
      </a:tcTxStyle>
      <a:tcStyle>
        <a:tcBdr>
          <a:left>
            <a:ln w="12700" cap="flat">
              <a:solidFill>
                <a:srgbClr val="3D3E3E"/>
              </a:solidFill>
              <a:prstDash val="solid"/>
              <a:miter lim="400000"/>
            </a:ln>
          </a:left>
          <a:right>
            <a:ln w="12700" cap="flat">
              <a:solidFill>
                <a:srgbClr val="3D3E3E"/>
              </a:solidFill>
              <a:prstDash val="solid"/>
              <a:miter lim="400000"/>
            </a:ln>
          </a:right>
          <a:top>
            <a:ln w="12700" cap="flat">
              <a:solidFill>
                <a:srgbClr val="3D3E3E"/>
              </a:solidFill>
              <a:prstDash val="solid"/>
              <a:miter lim="400000"/>
            </a:ln>
          </a:top>
          <a:bottom>
            <a:ln w="25400" cap="flat">
              <a:solidFill>
                <a:srgbClr val="3D3E3E"/>
              </a:solidFill>
              <a:prstDash val="solid"/>
              <a:miter lim="400000"/>
            </a:ln>
          </a:bottom>
          <a:insideH>
            <a:ln w="12700" cap="flat">
              <a:solidFill>
                <a:srgbClr val="3D3E3E"/>
              </a:solidFill>
              <a:prstDash val="solid"/>
              <a:miter lim="400000"/>
            </a:ln>
          </a:insideH>
          <a:insideV>
            <a:ln w="12700" cap="flat">
              <a:solidFill>
                <a:srgbClr val="3D3E3E"/>
              </a:solidFill>
              <a:prstDash val="solid"/>
              <a:miter lim="400000"/>
            </a:ln>
          </a:insideV>
        </a:tcBdr>
        <a:fill>
          <a:solidFill>
            <a:srgbClr val="DBE6A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Graphik Medium"/>
          <a:ea typeface="Graphik Medium"/>
          <a:cs typeface="Graphik Medium"/>
        </a:font>
        <a:srgbClr val="5E5E5E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ff" i="off">
        <a:font>
          <a:latin typeface="Graphik Medium"/>
          <a:ea typeface="Graphik Medium"/>
          <a:cs typeface="Graphik Medium"/>
        </a:font>
        <a:srgbClr val="5E5E5E"/>
      </a:tcTxStyle>
      <a:tcStyle>
        <a:tcBdr>
          <a:left>
            <a:ln w="12700" cap="flat">
              <a:solidFill>
                <a:srgbClr val="5C526A"/>
              </a:solidFill>
              <a:prstDash val="solid"/>
              <a:miter lim="400000"/>
            </a:ln>
          </a:left>
          <a:right>
            <a:ln w="25400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CB5B2"/>
          </a:solidFill>
        </a:fill>
      </a:tcStyle>
    </a:firstCol>
    <a:lastRow>
      <a:tcTxStyle b="off" i="off">
        <a:font>
          <a:latin typeface="Graphik Medium"/>
          <a:ea typeface="Graphik Medium"/>
          <a:cs typeface="Graphik Medium"/>
        </a:font>
        <a:srgbClr val="5E5E5E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254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5C526A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Graphik Medium"/>
          <a:ea typeface="Graphik Medium"/>
          <a:cs typeface="Graphik Medium"/>
        </a:font>
        <a:srgbClr val="FFFFFF"/>
      </a:tcTxStyle>
      <a:tcStyle>
        <a:tcBdr>
          <a:left>
            <a:ln w="12700" cap="flat">
              <a:solidFill>
                <a:srgbClr val="3B3B3B"/>
              </a:solidFill>
              <a:prstDash val="solid"/>
              <a:miter lim="400000"/>
            </a:ln>
          </a:left>
          <a:right>
            <a:ln w="12700" cap="flat">
              <a:solidFill>
                <a:srgbClr val="3B3B3B"/>
              </a:solidFill>
              <a:prstDash val="solid"/>
              <a:miter lim="400000"/>
            </a:ln>
          </a:right>
          <a:top>
            <a:ln w="12700" cap="flat">
              <a:solidFill>
                <a:srgbClr val="5C526A"/>
              </a:solidFill>
              <a:prstDash val="solid"/>
              <a:miter lim="400000"/>
            </a:ln>
          </a:top>
          <a:bottom>
            <a:ln w="25400" cap="flat">
              <a:solidFill>
                <a:srgbClr val="3B3B3B"/>
              </a:solidFill>
              <a:prstDash val="solid"/>
              <a:miter lim="400000"/>
            </a:ln>
          </a:bottom>
          <a:insideH>
            <a:ln w="12700" cap="flat">
              <a:solidFill>
                <a:srgbClr val="3B3B3B"/>
              </a:solidFill>
              <a:prstDash val="solid"/>
              <a:miter lim="400000"/>
            </a:ln>
          </a:insideH>
          <a:insideV>
            <a:ln w="12700" cap="flat">
              <a:solidFill>
                <a:srgbClr val="3B3B3B"/>
              </a:solidFill>
              <a:prstDash val="solid"/>
              <a:miter lim="400000"/>
            </a:ln>
          </a:insideV>
        </a:tcBdr>
        <a:fill>
          <a:solidFill>
            <a:srgbClr val="C16E6A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Graphik Medium"/>
          <a:ea typeface="Graphik Medium"/>
          <a:cs typeface="Graphik Medium"/>
        </a:font>
        <a:srgbClr val="5E5E5E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CDCECC"/>
          </a:solidFill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Graphik Medium"/>
          <a:ea typeface="Graphik Medium"/>
          <a:cs typeface="Graphik Medium"/>
        </a:font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2D2F24"/>
          </a:solidFill>
        </a:fill>
      </a:tcStyle>
    </a:firstCol>
    <a:lastRow>
      <a:tcTxStyle b="off" i="off">
        <a:font>
          <a:latin typeface="Graphik Medium"/>
          <a:ea typeface="Graphik Medium"/>
          <a:cs typeface="Graphik Medium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E5E5E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E5E5E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7" name="Shape 17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Argomento"/>
          <p:cNvSpPr txBox="1"/>
          <p:nvPr>
            <p:ph type="body" sz="quarter" idx="21" hasCustomPrompt="1"/>
          </p:nvPr>
        </p:nvSpPr>
        <p:spPr>
          <a:xfrm>
            <a:off x="1181100" y="12364718"/>
            <a:ext cx="4965700" cy="467107"/>
          </a:xfrm>
          <a:prstGeom prst="rect">
            <a:avLst/>
          </a:prstGeom>
        </p:spPr>
        <p:txBody>
          <a:bodyPr anchor="t"/>
          <a:lstStyle>
            <a:lvl1pPr>
              <a:defRPr b="0" cap="all" spc="88" sz="2200"/>
            </a:lvl1pPr>
          </a:lstStyle>
          <a:p>
            <a:pPr/>
            <a:r>
              <a:t>Argomento</a:t>
            </a:r>
          </a:p>
        </p:txBody>
      </p:sp>
      <p:sp>
        <p:nvSpPr>
          <p:cNvPr id="16" name="Luogo"/>
          <p:cNvSpPr txBox="1"/>
          <p:nvPr>
            <p:ph type="body" sz="quarter" idx="22" hasCustomPrompt="1"/>
          </p:nvPr>
        </p:nvSpPr>
        <p:spPr>
          <a:xfrm>
            <a:off x="18237200" y="12364718"/>
            <a:ext cx="4965700" cy="467107"/>
          </a:xfrm>
          <a:prstGeom prst="rect">
            <a:avLst/>
          </a:prstGeom>
        </p:spPr>
        <p:txBody>
          <a:bodyPr anchor="t"/>
          <a:lstStyle>
            <a:lvl1pPr>
              <a:defRPr b="0" cap="all" spc="88" sz="2200"/>
            </a:lvl1pPr>
          </a:lstStyle>
          <a:p>
            <a:pPr/>
            <a:r>
              <a:t>Luogo</a:t>
            </a:r>
          </a:p>
        </p:txBody>
      </p:sp>
      <p:sp>
        <p:nvSpPr>
          <p:cNvPr id="17" name="Autore e data"/>
          <p:cNvSpPr txBox="1"/>
          <p:nvPr>
            <p:ph type="body" sz="quarter" idx="23" hasCustomPrompt="1"/>
          </p:nvPr>
        </p:nvSpPr>
        <p:spPr>
          <a:xfrm>
            <a:off x="6946900" y="12233909"/>
            <a:ext cx="10490200" cy="706629"/>
          </a:xfrm>
          <a:prstGeom prst="rect">
            <a:avLst/>
          </a:prstGeom>
        </p:spPr>
        <p:txBody>
          <a:bodyPr anchor="t"/>
          <a:lstStyle/>
          <a:p>
            <a:pPr/>
            <a:r>
              <a:t>Autore e data</a:t>
            </a:r>
          </a:p>
        </p:txBody>
      </p:sp>
      <p:sp>
        <p:nvSpPr>
          <p:cNvPr id="18" name="Titolo presentazion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Titolo presentazione</a:t>
            </a:r>
          </a:p>
        </p:txBody>
      </p:sp>
      <p:sp>
        <p:nvSpPr>
          <p:cNvPr id="19" name="Corpo livello uno…"/>
          <p:cNvSpPr txBox="1"/>
          <p:nvPr>
            <p:ph type="body" sz="quarter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Sottotitolo presentazione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0" name="Numero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Dichiarazione">
    <p:bg>
      <p:bgPr>
        <a:solidFill>
          <a:srgbClr val="F3F5B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Corpo livello uno…"/>
          <p:cNvSpPr txBox="1"/>
          <p:nvPr>
            <p:ph type="body" sz="half" idx="1" hasCustomPrompt="1"/>
          </p:nvPr>
        </p:nvSpPr>
        <p:spPr>
          <a:xfrm>
            <a:off x="2082800" y="4337484"/>
            <a:ext cx="20205700" cy="4699001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90000"/>
              </a:lnSpc>
              <a:defRPr cap="all" spc="270" sz="9000">
                <a:solidFill>
                  <a:schemeClr val="accent1">
                    <a:satOff val="36598"/>
                    <a:lumOff val="-17227"/>
                  </a:schemeClr>
                </a:solidFill>
              </a:defRPr>
            </a:lvl1pPr>
            <a:lvl2pPr>
              <a:lnSpc>
                <a:spcPct val="90000"/>
              </a:lnSpc>
              <a:defRPr cap="all" spc="270" sz="9000">
                <a:solidFill>
                  <a:schemeClr val="accent1">
                    <a:satOff val="36598"/>
                    <a:lumOff val="-17227"/>
                  </a:schemeClr>
                </a:solidFill>
              </a:defRPr>
            </a:lvl2pPr>
            <a:lvl3pPr>
              <a:lnSpc>
                <a:spcPct val="90000"/>
              </a:lnSpc>
              <a:defRPr cap="all" spc="270" sz="9000">
                <a:solidFill>
                  <a:schemeClr val="accent1">
                    <a:satOff val="36598"/>
                    <a:lumOff val="-17227"/>
                  </a:schemeClr>
                </a:solidFill>
              </a:defRPr>
            </a:lvl3pPr>
            <a:lvl4pPr>
              <a:lnSpc>
                <a:spcPct val="90000"/>
              </a:lnSpc>
              <a:defRPr cap="all" spc="270" sz="9000">
                <a:solidFill>
                  <a:schemeClr val="accent1">
                    <a:satOff val="36598"/>
                    <a:lumOff val="-17227"/>
                  </a:schemeClr>
                </a:solidFill>
              </a:defRPr>
            </a:lvl4pPr>
            <a:lvl5pPr>
              <a:lnSpc>
                <a:spcPct val="90000"/>
              </a:lnSpc>
              <a:defRPr cap="all" spc="270" sz="9000">
                <a:solidFill>
                  <a:schemeClr val="accent1">
                    <a:satOff val="36598"/>
                    <a:lumOff val="-17227"/>
                  </a:schemeClr>
                </a:solidFill>
              </a:defRPr>
            </a:lvl5pPr>
          </a:lstStyle>
          <a:p>
            <a:pPr/>
            <a:r>
              <a:t>Dichiarazione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21" name="Linea"/>
          <p:cNvSpPr/>
          <p:nvPr/>
        </p:nvSpPr>
        <p:spPr>
          <a:xfrm>
            <a:off x="766879" y="952500"/>
            <a:ext cx="22850242" cy="0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pc="0" sz="3200">
                <a:solidFill>
                  <a:srgbClr val="000000"/>
                </a:solidFill>
              </a:defRPr>
            </a:pPr>
          </a:p>
        </p:txBody>
      </p:sp>
      <p:sp>
        <p:nvSpPr>
          <p:cNvPr id="122" name="Linea"/>
          <p:cNvSpPr/>
          <p:nvPr/>
        </p:nvSpPr>
        <p:spPr>
          <a:xfrm>
            <a:off x="757217" y="12603828"/>
            <a:ext cx="22862943" cy="1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pc="0" sz="3200">
                <a:solidFill>
                  <a:srgbClr val="000000"/>
                </a:solidFill>
              </a:defRPr>
            </a:pPr>
          </a:p>
        </p:txBody>
      </p:sp>
      <p:sp>
        <p:nvSpPr>
          <p:cNvPr id="123" name="Numero diapositiva"/>
          <p:cNvSpPr txBox="1"/>
          <p:nvPr>
            <p:ph type="sldNum" sz="quarter" idx="2"/>
          </p:nvPr>
        </p:nvSpPr>
        <p:spPr>
          <a:xfrm>
            <a:off x="11990323" y="12890500"/>
            <a:ext cx="416053" cy="46710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Informazione importante">
    <p:bg>
      <p:bgPr>
        <a:solidFill>
          <a:srgbClr val="F3F5B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Corpo livello uno…"/>
          <p:cNvSpPr txBox="1"/>
          <p:nvPr>
            <p:ph type="body" idx="1" hasCustomPrompt="1"/>
          </p:nvPr>
        </p:nvSpPr>
        <p:spPr>
          <a:xfrm>
            <a:off x="2082800" y="1509784"/>
            <a:ext cx="20205700" cy="6852293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defRPr cap="all" spc="750" sz="25000">
                <a:solidFill>
                  <a:schemeClr val="accent1">
                    <a:satOff val="36598"/>
                    <a:lumOff val="-17227"/>
                  </a:schemeClr>
                </a:solidFill>
              </a:defRPr>
            </a:lvl1pPr>
            <a:lvl2pPr>
              <a:lnSpc>
                <a:spcPct val="90000"/>
              </a:lnSpc>
              <a:defRPr cap="all" spc="750" sz="25000">
                <a:solidFill>
                  <a:schemeClr val="accent1">
                    <a:satOff val="36598"/>
                    <a:lumOff val="-17227"/>
                  </a:schemeClr>
                </a:solidFill>
              </a:defRPr>
            </a:lvl2pPr>
            <a:lvl3pPr>
              <a:lnSpc>
                <a:spcPct val="90000"/>
              </a:lnSpc>
              <a:defRPr cap="all" spc="750" sz="25000">
                <a:solidFill>
                  <a:schemeClr val="accent1">
                    <a:satOff val="36598"/>
                    <a:lumOff val="-17227"/>
                  </a:schemeClr>
                </a:solidFill>
              </a:defRPr>
            </a:lvl3pPr>
            <a:lvl4pPr>
              <a:lnSpc>
                <a:spcPct val="90000"/>
              </a:lnSpc>
              <a:defRPr cap="all" spc="750" sz="25000">
                <a:solidFill>
                  <a:schemeClr val="accent1">
                    <a:satOff val="36598"/>
                    <a:lumOff val="-17227"/>
                  </a:schemeClr>
                </a:solidFill>
              </a:defRPr>
            </a:lvl4pPr>
            <a:lvl5pPr>
              <a:lnSpc>
                <a:spcPct val="90000"/>
              </a:lnSpc>
              <a:defRPr cap="all" spc="750" sz="25000">
                <a:solidFill>
                  <a:schemeClr val="accent1">
                    <a:satOff val="36598"/>
                    <a:lumOff val="-17227"/>
                  </a:schemeClr>
                </a:solidFill>
              </a:defRPr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31" name="Dettagli informazione"/>
          <p:cNvSpPr txBox="1"/>
          <p:nvPr>
            <p:ph type="body" sz="quarter" idx="21" hasCustomPrompt="1"/>
          </p:nvPr>
        </p:nvSpPr>
        <p:spPr>
          <a:xfrm>
            <a:off x="2082800" y="8407994"/>
            <a:ext cx="20205700" cy="694056"/>
          </a:xfrm>
          <a:prstGeom prst="rect">
            <a:avLst/>
          </a:prstGeom>
        </p:spPr>
        <p:txBody>
          <a:bodyPr anchor="t"/>
          <a:lstStyle>
            <a:lvl1pPr>
              <a:defRPr spc="104" sz="3500">
                <a:solidFill>
                  <a:schemeClr val="accent1"/>
                </a:solidFill>
              </a:defRPr>
            </a:lvl1pPr>
          </a:lstStyle>
          <a:p>
            <a:pPr/>
            <a:r>
              <a:t>Dettagli informazione</a:t>
            </a:r>
          </a:p>
        </p:txBody>
      </p:sp>
      <p:sp>
        <p:nvSpPr>
          <p:cNvPr id="132" name="Linea"/>
          <p:cNvSpPr/>
          <p:nvPr/>
        </p:nvSpPr>
        <p:spPr>
          <a:xfrm flipV="1">
            <a:off x="762000" y="952499"/>
            <a:ext cx="22860001" cy="2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pc="0" sz="3200">
                <a:solidFill>
                  <a:srgbClr val="000000"/>
                </a:solidFill>
              </a:defRPr>
            </a:pPr>
          </a:p>
        </p:txBody>
      </p:sp>
      <p:sp>
        <p:nvSpPr>
          <p:cNvPr id="133" name="Linea"/>
          <p:cNvSpPr/>
          <p:nvPr/>
        </p:nvSpPr>
        <p:spPr>
          <a:xfrm>
            <a:off x="766879" y="12598400"/>
            <a:ext cx="22850242" cy="0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pc="0" sz="3200">
                <a:solidFill>
                  <a:srgbClr val="000000"/>
                </a:solidFill>
              </a:defRPr>
            </a:pPr>
          </a:p>
        </p:txBody>
      </p:sp>
      <p:sp>
        <p:nvSpPr>
          <p:cNvPr id="134" name="Numero diapositiva"/>
          <p:cNvSpPr txBox="1"/>
          <p:nvPr>
            <p:ph type="sldNum" sz="quarter" idx="2"/>
          </p:nvPr>
        </p:nvSpPr>
        <p:spPr>
          <a:xfrm>
            <a:off x="11990323" y="12890500"/>
            <a:ext cx="416053" cy="46710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itazione">
    <p:bg>
      <p:bgPr>
        <a:solidFill>
          <a:srgbClr val="FFCBC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Attribuzione"/>
          <p:cNvSpPr txBox="1"/>
          <p:nvPr>
            <p:ph type="body" sz="quarter" idx="21" hasCustomPrompt="1"/>
          </p:nvPr>
        </p:nvSpPr>
        <p:spPr>
          <a:xfrm>
            <a:off x="2088436" y="11375561"/>
            <a:ext cx="20207127" cy="706629"/>
          </a:xfrm>
          <a:prstGeom prst="rect">
            <a:avLst/>
          </a:prstGeom>
        </p:spPr>
        <p:txBody>
          <a:bodyPr anchor="t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/>
            <a:r>
              <a:t>Attribuzione</a:t>
            </a:r>
          </a:p>
        </p:txBody>
      </p:sp>
      <p:sp>
        <p:nvSpPr>
          <p:cNvPr id="142" name="Linea"/>
          <p:cNvSpPr/>
          <p:nvPr/>
        </p:nvSpPr>
        <p:spPr>
          <a:xfrm flipV="1">
            <a:off x="762000" y="952499"/>
            <a:ext cx="22860001" cy="2"/>
          </a:xfrm>
          <a:prstGeom prst="line">
            <a:avLst/>
          </a:prstGeom>
          <a:ln w="76200">
            <a:solidFill>
              <a:schemeClr val="accent1">
                <a:satOff val="36598"/>
                <a:lumOff val="-1722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pc="0" sz="3200">
                <a:solidFill>
                  <a:srgbClr val="000000"/>
                </a:solidFill>
              </a:defRPr>
            </a:pPr>
          </a:p>
        </p:txBody>
      </p:sp>
      <p:sp>
        <p:nvSpPr>
          <p:cNvPr id="143" name="Linea"/>
          <p:cNvSpPr/>
          <p:nvPr/>
        </p:nvSpPr>
        <p:spPr>
          <a:xfrm>
            <a:off x="762000" y="12598400"/>
            <a:ext cx="22860001" cy="0"/>
          </a:xfrm>
          <a:prstGeom prst="line">
            <a:avLst/>
          </a:prstGeom>
          <a:ln w="76200">
            <a:solidFill>
              <a:schemeClr val="accent1">
                <a:satOff val="36598"/>
                <a:lumOff val="-1722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pc="0" sz="3200">
                <a:solidFill>
                  <a:srgbClr val="000000"/>
                </a:solidFill>
              </a:defRPr>
            </a:pPr>
          </a:p>
        </p:txBody>
      </p:sp>
      <p:sp>
        <p:nvSpPr>
          <p:cNvPr id="144" name="Corpo livello uno…"/>
          <p:cNvSpPr txBox="1"/>
          <p:nvPr>
            <p:ph type="body" sz="half" idx="1" hasCustomPrompt="1"/>
          </p:nvPr>
        </p:nvSpPr>
        <p:spPr>
          <a:xfrm>
            <a:off x="2088436" y="4298870"/>
            <a:ext cx="20207128" cy="4699001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90000"/>
              </a:lnSpc>
              <a:defRPr cap="all" spc="190" sz="9500">
                <a:solidFill>
                  <a:schemeClr val="accent1">
                    <a:satOff val="36598"/>
                    <a:lumOff val="-17227"/>
                  </a:schemeClr>
                </a:solidFill>
              </a:defRPr>
            </a:lvl1pPr>
            <a:lvl2pPr>
              <a:lnSpc>
                <a:spcPct val="90000"/>
              </a:lnSpc>
              <a:defRPr cap="all" spc="190" sz="9500">
                <a:solidFill>
                  <a:schemeClr val="accent1">
                    <a:satOff val="36598"/>
                    <a:lumOff val="-17227"/>
                  </a:schemeClr>
                </a:solidFill>
              </a:defRPr>
            </a:lvl2pPr>
            <a:lvl3pPr>
              <a:lnSpc>
                <a:spcPct val="90000"/>
              </a:lnSpc>
              <a:defRPr cap="all" spc="190" sz="9500">
                <a:solidFill>
                  <a:schemeClr val="accent1">
                    <a:satOff val="36598"/>
                    <a:lumOff val="-17227"/>
                  </a:schemeClr>
                </a:solidFill>
              </a:defRPr>
            </a:lvl3pPr>
            <a:lvl4pPr>
              <a:lnSpc>
                <a:spcPct val="90000"/>
              </a:lnSpc>
              <a:defRPr cap="all" spc="190" sz="9500">
                <a:solidFill>
                  <a:schemeClr val="accent1">
                    <a:satOff val="36598"/>
                    <a:lumOff val="-17227"/>
                  </a:schemeClr>
                </a:solidFill>
              </a:defRPr>
            </a:lvl4pPr>
            <a:lvl5pPr>
              <a:lnSpc>
                <a:spcPct val="90000"/>
              </a:lnSpc>
              <a:defRPr cap="all" spc="190" sz="9500">
                <a:solidFill>
                  <a:schemeClr val="accent1">
                    <a:satOff val="36598"/>
                    <a:lumOff val="-17227"/>
                  </a:schemeClr>
                </a:solidFill>
              </a:defRPr>
            </a:lvl5pPr>
          </a:lstStyle>
          <a:p>
            <a:pPr/>
            <a:r>
              <a:t>“Citazione degna di nota”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5" name="Numero diapositiva"/>
          <p:cNvSpPr txBox="1"/>
          <p:nvPr>
            <p:ph type="sldNum" sz="quarter" idx="2"/>
          </p:nvPr>
        </p:nvSpPr>
        <p:spPr>
          <a:xfrm>
            <a:off x="11990323" y="12890500"/>
            <a:ext cx="416053" cy="46710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Foto - 3 per pagina">
    <p:bg>
      <p:bgPr>
        <a:solidFill>
          <a:srgbClr val="FFF5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Immagine"/>
          <p:cNvSpPr/>
          <p:nvPr>
            <p:ph type="pic" idx="21"/>
          </p:nvPr>
        </p:nvSpPr>
        <p:spPr>
          <a:xfrm>
            <a:off x="-609600" y="431800"/>
            <a:ext cx="21514742" cy="12103100"/>
          </a:xfrm>
          <a:prstGeom prst="rect">
            <a:avLst/>
          </a:prstGeom>
          <a:ln w="114300">
            <a:solidFill>
              <a:srgbClr val="FFFFFF"/>
            </a:solidFill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53" name="Immagine"/>
          <p:cNvSpPr/>
          <p:nvPr>
            <p:ph type="pic" sz="quarter" idx="22"/>
          </p:nvPr>
        </p:nvSpPr>
        <p:spPr>
          <a:xfrm>
            <a:off x="15836900" y="-203200"/>
            <a:ext cx="7747000" cy="7747000"/>
          </a:xfrm>
          <a:prstGeom prst="rect">
            <a:avLst/>
          </a:prstGeom>
          <a:ln w="114300">
            <a:solidFill>
              <a:srgbClr val="FFFFFF"/>
            </a:solidFill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54" name="1056335080_2112X2816.jpg"/>
          <p:cNvSpPr/>
          <p:nvPr>
            <p:ph type="pic" idx="23"/>
          </p:nvPr>
        </p:nvSpPr>
        <p:spPr>
          <a:xfrm>
            <a:off x="10769600" y="-6083300"/>
            <a:ext cx="17881600" cy="23842133"/>
          </a:xfrm>
          <a:prstGeom prst="rect">
            <a:avLst/>
          </a:prstGeom>
          <a:ln w="114300">
            <a:solidFill>
              <a:srgbClr val="FFFFFF"/>
            </a:solidFill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55" name="Numero diapositiva"/>
          <p:cNvSpPr txBox="1"/>
          <p:nvPr>
            <p:ph type="sldNum" sz="quarter" idx="2"/>
          </p:nvPr>
        </p:nvSpPr>
        <p:spPr>
          <a:xfrm>
            <a:off x="11990323" y="12890500"/>
            <a:ext cx="416053" cy="46710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Foto">
    <p:bg>
      <p:bgPr>
        <a:solidFill>
          <a:srgbClr val="FFF5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Immagine"/>
          <p:cNvSpPr/>
          <p:nvPr>
            <p:ph type="pic" idx="21"/>
          </p:nvPr>
        </p:nvSpPr>
        <p:spPr>
          <a:xfrm>
            <a:off x="760214" y="279400"/>
            <a:ext cx="22863633" cy="12866707"/>
          </a:xfrm>
          <a:prstGeom prst="rect">
            <a:avLst/>
          </a:prstGeom>
          <a:ln w="114300">
            <a:solidFill>
              <a:srgbClr val="FFFFFF"/>
            </a:solidFill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63" name="Numero diapositiva"/>
          <p:cNvSpPr txBox="1"/>
          <p:nvPr>
            <p:ph type="sldNum" sz="quarter" idx="2"/>
          </p:nvPr>
        </p:nvSpPr>
        <p:spPr>
          <a:xfrm>
            <a:off x="11990323" y="12890500"/>
            <a:ext cx="416053" cy="46710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Vuota">
    <p:bg>
      <p:bgPr>
        <a:solidFill>
          <a:srgbClr val="FFF5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Numero diapositiva"/>
          <p:cNvSpPr txBox="1"/>
          <p:nvPr>
            <p:ph type="sldNum" sz="quarter" idx="2"/>
          </p:nvPr>
        </p:nvSpPr>
        <p:spPr>
          <a:xfrm>
            <a:off x="11990323" y="12890500"/>
            <a:ext cx="416053" cy="46710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olo e foto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1056335066_3170x2500.jpeg"/>
          <p:cNvSpPr/>
          <p:nvPr>
            <p:ph type="pic" idx="21"/>
          </p:nvPr>
        </p:nvSpPr>
        <p:spPr>
          <a:xfrm>
            <a:off x="0" y="-2757142"/>
            <a:ext cx="24384000" cy="19230284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8" name="Argomento"/>
          <p:cNvSpPr txBox="1"/>
          <p:nvPr>
            <p:ph type="body" sz="quarter" idx="22" hasCustomPrompt="1"/>
          </p:nvPr>
        </p:nvSpPr>
        <p:spPr>
          <a:xfrm>
            <a:off x="1181100" y="12364718"/>
            <a:ext cx="4965700" cy="467107"/>
          </a:xfrm>
          <a:prstGeom prst="rect">
            <a:avLst/>
          </a:prstGeom>
        </p:spPr>
        <p:txBody>
          <a:bodyPr anchor="t"/>
          <a:lstStyle>
            <a:lvl1pPr>
              <a:defRPr b="0" cap="all" spc="88" sz="2200">
                <a:solidFill>
                  <a:srgbClr val="FFFFFF"/>
                </a:solidFill>
              </a:defRPr>
            </a:lvl1pPr>
          </a:lstStyle>
          <a:p>
            <a:pPr/>
            <a:r>
              <a:t>Argomento</a:t>
            </a:r>
          </a:p>
        </p:txBody>
      </p:sp>
      <p:sp>
        <p:nvSpPr>
          <p:cNvPr id="29" name="Luogo"/>
          <p:cNvSpPr txBox="1"/>
          <p:nvPr>
            <p:ph type="body" sz="quarter" idx="23" hasCustomPrompt="1"/>
          </p:nvPr>
        </p:nvSpPr>
        <p:spPr>
          <a:xfrm>
            <a:off x="18237200" y="12364718"/>
            <a:ext cx="4965700" cy="467107"/>
          </a:xfrm>
          <a:prstGeom prst="rect">
            <a:avLst/>
          </a:prstGeom>
        </p:spPr>
        <p:txBody>
          <a:bodyPr anchor="t"/>
          <a:lstStyle>
            <a:lvl1pPr>
              <a:defRPr b="0" cap="all" spc="88" sz="2200">
                <a:solidFill>
                  <a:srgbClr val="FFFFFF"/>
                </a:solidFill>
              </a:defRPr>
            </a:lvl1pPr>
          </a:lstStyle>
          <a:p>
            <a:pPr/>
            <a:r>
              <a:t>Luogo</a:t>
            </a:r>
          </a:p>
        </p:txBody>
      </p:sp>
      <p:sp>
        <p:nvSpPr>
          <p:cNvPr id="30" name="Autore e data"/>
          <p:cNvSpPr txBox="1"/>
          <p:nvPr>
            <p:ph type="body" sz="quarter" idx="24" hasCustomPrompt="1"/>
          </p:nvPr>
        </p:nvSpPr>
        <p:spPr>
          <a:xfrm>
            <a:off x="6946900" y="12233909"/>
            <a:ext cx="10490200" cy="706629"/>
          </a:xfrm>
          <a:prstGeom prst="rect">
            <a:avLst/>
          </a:prstGeom>
        </p:spPr>
        <p:txBody>
          <a:bodyPr anchor="t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Autore e data</a:t>
            </a:r>
          </a:p>
        </p:txBody>
      </p:sp>
      <p:sp>
        <p:nvSpPr>
          <p:cNvPr id="31" name="Linea"/>
          <p:cNvSpPr/>
          <p:nvPr/>
        </p:nvSpPr>
        <p:spPr>
          <a:xfrm>
            <a:off x="766879" y="12060766"/>
            <a:ext cx="22850240" cy="1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pc="0" sz="3200">
                <a:solidFill>
                  <a:srgbClr val="000000"/>
                </a:solidFill>
              </a:defRPr>
            </a:pPr>
          </a:p>
        </p:txBody>
      </p:sp>
      <p:sp>
        <p:nvSpPr>
          <p:cNvPr id="32" name="Linea"/>
          <p:cNvSpPr/>
          <p:nvPr/>
        </p:nvSpPr>
        <p:spPr>
          <a:xfrm flipV="1">
            <a:off x="6527799" y="12034558"/>
            <a:ext cx="1" cy="1114983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pc="0" sz="3200">
                <a:solidFill>
                  <a:srgbClr val="000000"/>
                </a:solidFill>
              </a:defRPr>
            </a:pPr>
          </a:p>
        </p:txBody>
      </p:sp>
      <p:sp>
        <p:nvSpPr>
          <p:cNvPr id="33" name="Linea"/>
          <p:cNvSpPr/>
          <p:nvPr/>
        </p:nvSpPr>
        <p:spPr>
          <a:xfrm flipV="1">
            <a:off x="17856201" y="12034558"/>
            <a:ext cx="1" cy="1114983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pc="0" sz="3200">
                <a:solidFill>
                  <a:srgbClr val="000000"/>
                </a:solidFill>
              </a:defRPr>
            </a:pPr>
          </a:p>
        </p:txBody>
      </p:sp>
      <p:sp>
        <p:nvSpPr>
          <p:cNvPr id="34" name="Linea"/>
          <p:cNvSpPr/>
          <p:nvPr/>
        </p:nvSpPr>
        <p:spPr>
          <a:xfrm>
            <a:off x="766879" y="952500"/>
            <a:ext cx="22850242" cy="1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pc="0" sz="3200">
                <a:solidFill>
                  <a:srgbClr val="000000"/>
                </a:solidFill>
              </a:defRPr>
            </a:pPr>
          </a:p>
        </p:txBody>
      </p:sp>
      <p:sp>
        <p:nvSpPr>
          <p:cNvPr id="35" name="Corpo livello uno…"/>
          <p:cNvSpPr txBox="1"/>
          <p:nvPr>
            <p:ph type="body" sz="quarter" idx="1" hasCustomPrompt="1"/>
          </p:nvPr>
        </p:nvSpPr>
        <p:spPr>
          <a:xfrm>
            <a:off x="2082800" y="3492500"/>
            <a:ext cx="20205700" cy="16129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/>
            <a:r>
              <a:t>Sottotitolo presentazione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6" name="Titolo presentazion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Titolo presentazione</a:t>
            </a:r>
          </a:p>
        </p:txBody>
      </p:sp>
      <p:sp>
        <p:nvSpPr>
          <p:cNvPr id="37" name="Numero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olo e foto 2">
    <p:bg>
      <p:bgPr>
        <a:solidFill>
          <a:srgbClr val="FFF5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Corpo livello uno…"/>
          <p:cNvSpPr txBox="1"/>
          <p:nvPr>
            <p:ph type="body" sz="quarter" idx="1" hasCustomPrompt="1"/>
          </p:nvPr>
        </p:nvSpPr>
        <p:spPr>
          <a:xfrm>
            <a:off x="1270000" y="8015916"/>
            <a:ext cx="11785600" cy="3848101"/>
          </a:xfrm>
          <a:prstGeom prst="rect">
            <a:avLst/>
          </a:prstGeom>
        </p:spPr>
        <p:txBody>
          <a:bodyPr anchor="t"/>
          <a:lstStyle>
            <a:lvl1pPr>
              <a:defRPr>
                <a:solidFill>
                  <a:srgbClr val="8AACB9"/>
                </a:solidFill>
              </a:defRPr>
            </a:lvl1pPr>
            <a:lvl2pPr>
              <a:defRPr>
                <a:solidFill>
                  <a:srgbClr val="8AACB9"/>
                </a:solidFill>
              </a:defRPr>
            </a:lvl2pPr>
            <a:lvl3pPr>
              <a:defRPr>
                <a:solidFill>
                  <a:srgbClr val="8AACB9"/>
                </a:solidFill>
              </a:defRPr>
            </a:lvl3pPr>
            <a:lvl4pPr>
              <a:defRPr>
                <a:solidFill>
                  <a:srgbClr val="8AACB9"/>
                </a:solidFill>
              </a:defRPr>
            </a:lvl4pPr>
            <a:lvl5pPr>
              <a:defRPr>
                <a:solidFill>
                  <a:srgbClr val="8AACB9"/>
                </a:solidFill>
              </a:defRPr>
            </a:lvl5pPr>
          </a:lstStyle>
          <a:p>
            <a:pPr/>
            <a:r>
              <a:t>Sottotitolo diapositiva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Titolo"/>
          <p:cNvSpPr txBox="1"/>
          <p:nvPr>
            <p:ph type="title" hasCustomPrompt="1"/>
          </p:nvPr>
        </p:nvSpPr>
        <p:spPr>
          <a:xfrm>
            <a:off x="1270000" y="4925417"/>
            <a:ext cx="11785600" cy="2933701"/>
          </a:xfrm>
          <a:prstGeom prst="rect">
            <a:avLst/>
          </a:prstGeom>
        </p:spPr>
        <p:txBody>
          <a:bodyPr anchor="b"/>
          <a:lstStyle>
            <a:lvl1pPr>
              <a:defRPr spc="270" sz="9000">
                <a:solidFill>
                  <a:schemeClr val="accent6"/>
                </a:solidFill>
              </a:defRPr>
            </a:lvl1pPr>
          </a:lstStyle>
          <a:p>
            <a:pPr/>
            <a:r>
              <a:t>Titolo</a:t>
            </a:r>
          </a:p>
        </p:txBody>
      </p:sp>
      <p:sp>
        <p:nvSpPr>
          <p:cNvPr id="46" name="531205463_2542x1430.jpg"/>
          <p:cNvSpPr/>
          <p:nvPr>
            <p:ph type="pic" idx="21"/>
          </p:nvPr>
        </p:nvSpPr>
        <p:spPr>
          <a:xfrm>
            <a:off x="12801600" y="1895696"/>
            <a:ext cx="17642204" cy="9924608"/>
          </a:xfrm>
          <a:prstGeom prst="rect">
            <a:avLst/>
          </a:prstGeom>
          <a:ln w="114300">
            <a:solidFill>
              <a:srgbClr val="FFFFFF"/>
            </a:solidFill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47" name="Linea"/>
          <p:cNvSpPr/>
          <p:nvPr/>
        </p:nvSpPr>
        <p:spPr>
          <a:xfrm>
            <a:off x="757217" y="12603828"/>
            <a:ext cx="22862943" cy="1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pc="0" sz="3200">
                <a:solidFill>
                  <a:srgbClr val="000000"/>
                </a:solidFill>
              </a:defRPr>
            </a:pPr>
          </a:p>
        </p:txBody>
      </p:sp>
      <p:sp>
        <p:nvSpPr>
          <p:cNvPr id="48" name="Linea"/>
          <p:cNvSpPr/>
          <p:nvPr/>
        </p:nvSpPr>
        <p:spPr>
          <a:xfrm flipV="1">
            <a:off x="762000" y="952499"/>
            <a:ext cx="22860003" cy="2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pc="0" sz="3200">
                <a:solidFill>
                  <a:srgbClr val="000000"/>
                </a:solidFill>
              </a:defRPr>
            </a:pPr>
          </a:p>
        </p:txBody>
      </p:sp>
      <p:sp>
        <p:nvSpPr>
          <p:cNvPr id="49" name="Numero diapositiva"/>
          <p:cNvSpPr txBox="1"/>
          <p:nvPr>
            <p:ph type="sldNum" sz="quarter" idx="2"/>
          </p:nvPr>
        </p:nvSpPr>
        <p:spPr>
          <a:xfrm>
            <a:off x="11990323" y="12890500"/>
            <a:ext cx="416053" cy="46710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olo e punti elenco">
    <p:bg>
      <p:bgPr>
        <a:solidFill>
          <a:srgbClr val="FFF5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Corpo livello uno…"/>
          <p:cNvSpPr txBox="1"/>
          <p:nvPr>
            <p:ph type="body" sz="half" idx="1" hasCustomPrompt="1"/>
          </p:nvPr>
        </p:nvSpPr>
        <p:spPr>
          <a:xfrm>
            <a:off x="2082800" y="4195233"/>
            <a:ext cx="20207127" cy="6282059"/>
          </a:xfrm>
          <a:prstGeom prst="rect">
            <a:avLst/>
          </a:prstGeom>
        </p:spPr>
        <p:txBody>
          <a:bodyPr anchor="t"/>
          <a:lstStyle>
            <a:lvl1pPr marL="635000" indent="-635000" algn="l" defTabSz="355600">
              <a:lnSpc>
                <a:spcPct val="10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pc="36">
                <a:solidFill>
                  <a:schemeClr val="accent1">
                    <a:satOff val="36598"/>
                    <a:lumOff val="-17227"/>
                  </a:schemeClr>
                </a:solidFill>
              </a:defRPr>
            </a:lvl1pPr>
            <a:lvl2pPr marL="1270000" indent="-635000" algn="l" defTabSz="355600">
              <a:lnSpc>
                <a:spcPct val="10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pc="36">
                <a:solidFill>
                  <a:schemeClr val="accent1">
                    <a:satOff val="36598"/>
                    <a:lumOff val="-17227"/>
                  </a:schemeClr>
                </a:solidFill>
              </a:defRPr>
            </a:lvl2pPr>
            <a:lvl3pPr marL="1905000" indent="-635000" algn="l" defTabSz="355600">
              <a:lnSpc>
                <a:spcPct val="10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pc="36">
                <a:solidFill>
                  <a:schemeClr val="accent1">
                    <a:satOff val="36598"/>
                    <a:lumOff val="-17227"/>
                  </a:schemeClr>
                </a:solidFill>
              </a:defRPr>
            </a:lvl3pPr>
            <a:lvl4pPr marL="2540000" indent="-635000" algn="l" defTabSz="355600">
              <a:lnSpc>
                <a:spcPct val="10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pc="36">
                <a:solidFill>
                  <a:schemeClr val="accent1">
                    <a:satOff val="36598"/>
                    <a:lumOff val="-17227"/>
                  </a:schemeClr>
                </a:solidFill>
              </a:defRPr>
            </a:lvl4pPr>
            <a:lvl5pPr marL="3175000" indent="-635000" algn="l" defTabSz="355600">
              <a:lnSpc>
                <a:spcPct val="10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pc="36">
                <a:solidFill>
                  <a:schemeClr val="accent1">
                    <a:satOff val="36598"/>
                    <a:lumOff val="-17227"/>
                  </a:schemeClr>
                </a:solidFill>
              </a:defRPr>
            </a:lvl5pPr>
          </a:lstStyle>
          <a:p>
            <a:pPr/>
            <a:r>
              <a:t>Testo elenco puntato diapositiva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7" name="Linea"/>
          <p:cNvSpPr/>
          <p:nvPr/>
        </p:nvSpPr>
        <p:spPr>
          <a:xfrm>
            <a:off x="766879" y="952500"/>
            <a:ext cx="22850242" cy="1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pc="0" sz="3200">
                <a:solidFill>
                  <a:srgbClr val="000000"/>
                </a:solidFill>
              </a:defRPr>
            </a:pPr>
          </a:p>
        </p:txBody>
      </p:sp>
      <p:sp>
        <p:nvSpPr>
          <p:cNvPr id="58" name="Titolo"/>
          <p:cNvSpPr txBox="1"/>
          <p:nvPr>
            <p:ph type="title" hasCustomPrompt="1"/>
          </p:nvPr>
        </p:nvSpPr>
        <p:spPr>
          <a:xfrm>
            <a:off x="2088436" y="1282700"/>
            <a:ext cx="20207128" cy="1649711"/>
          </a:xfrm>
          <a:prstGeom prst="rect">
            <a:avLst/>
          </a:prstGeom>
        </p:spPr>
        <p:txBody>
          <a:bodyPr/>
          <a:lstStyle>
            <a:lvl1pPr>
              <a:defRPr spc="270" sz="9000">
                <a:solidFill>
                  <a:schemeClr val="accent6"/>
                </a:solidFill>
              </a:defRPr>
            </a:lvl1pPr>
          </a:lstStyle>
          <a:p>
            <a:pPr/>
            <a:r>
              <a:t>Titolo</a:t>
            </a:r>
          </a:p>
        </p:txBody>
      </p:sp>
      <p:sp>
        <p:nvSpPr>
          <p:cNvPr id="59" name="Numero diapositiva"/>
          <p:cNvSpPr txBox="1"/>
          <p:nvPr>
            <p:ph type="sldNum" sz="quarter" idx="2"/>
          </p:nvPr>
        </p:nvSpPr>
        <p:spPr>
          <a:xfrm>
            <a:off x="11990323" y="12890500"/>
            <a:ext cx="416053" cy="46710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unti elenco">
    <p:bg>
      <p:bgPr>
        <a:solidFill>
          <a:srgbClr val="FFF5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Corpo livello uno…"/>
          <p:cNvSpPr txBox="1"/>
          <p:nvPr>
            <p:ph type="body" sz="half" idx="1" hasCustomPrompt="1"/>
          </p:nvPr>
        </p:nvSpPr>
        <p:spPr>
          <a:xfrm>
            <a:off x="2082800" y="4195233"/>
            <a:ext cx="20207127" cy="6282059"/>
          </a:xfrm>
          <a:prstGeom prst="rect">
            <a:avLst/>
          </a:prstGeom>
        </p:spPr>
        <p:txBody>
          <a:bodyPr numCol="2" spcCol="1289181" anchor="t"/>
          <a:lstStyle>
            <a:lvl1pPr marL="635000" indent="-635000" algn="l" defTabSz="355600">
              <a:lnSpc>
                <a:spcPct val="10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pc="36">
                <a:solidFill>
                  <a:schemeClr val="accent1">
                    <a:satOff val="36598"/>
                    <a:lumOff val="-17227"/>
                  </a:schemeClr>
                </a:solidFill>
              </a:defRPr>
            </a:lvl1pPr>
            <a:lvl2pPr marL="1270000" indent="-635000" algn="l" defTabSz="355600">
              <a:lnSpc>
                <a:spcPct val="10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pc="36">
                <a:solidFill>
                  <a:schemeClr val="accent1">
                    <a:satOff val="36598"/>
                    <a:lumOff val="-17227"/>
                  </a:schemeClr>
                </a:solidFill>
              </a:defRPr>
            </a:lvl2pPr>
            <a:lvl3pPr marL="1905000" indent="-635000" algn="l" defTabSz="355600">
              <a:lnSpc>
                <a:spcPct val="10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pc="36">
                <a:solidFill>
                  <a:schemeClr val="accent1">
                    <a:satOff val="36598"/>
                    <a:lumOff val="-17227"/>
                  </a:schemeClr>
                </a:solidFill>
              </a:defRPr>
            </a:lvl3pPr>
            <a:lvl4pPr marL="2540000" indent="-635000" algn="l" defTabSz="355600">
              <a:lnSpc>
                <a:spcPct val="10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pc="36">
                <a:solidFill>
                  <a:schemeClr val="accent1">
                    <a:satOff val="36598"/>
                    <a:lumOff val="-17227"/>
                  </a:schemeClr>
                </a:solidFill>
              </a:defRPr>
            </a:lvl4pPr>
            <a:lvl5pPr marL="3175000" indent="-635000" algn="l" defTabSz="355600">
              <a:lnSpc>
                <a:spcPct val="10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pc="36">
                <a:solidFill>
                  <a:schemeClr val="accent1">
                    <a:satOff val="36598"/>
                    <a:lumOff val="-17227"/>
                  </a:schemeClr>
                </a:solidFill>
              </a:defRPr>
            </a:lvl5pPr>
          </a:lstStyle>
          <a:p>
            <a:pPr/>
            <a:r>
              <a:t>Testo elenco puntato diapositiva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7" name="Linea"/>
          <p:cNvSpPr/>
          <p:nvPr/>
        </p:nvSpPr>
        <p:spPr>
          <a:xfrm>
            <a:off x="766879" y="952500"/>
            <a:ext cx="22850242" cy="1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pc="0" sz="3200">
                <a:solidFill>
                  <a:srgbClr val="000000"/>
                </a:solidFill>
              </a:defRPr>
            </a:pPr>
          </a:p>
        </p:txBody>
      </p:sp>
      <p:sp>
        <p:nvSpPr>
          <p:cNvPr id="68" name="Linea"/>
          <p:cNvSpPr/>
          <p:nvPr/>
        </p:nvSpPr>
        <p:spPr>
          <a:xfrm>
            <a:off x="757217" y="12603828"/>
            <a:ext cx="22862943" cy="1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pc="0" sz="3200">
                <a:solidFill>
                  <a:srgbClr val="000000"/>
                </a:solidFill>
              </a:defRPr>
            </a:pPr>
          </a:p>
        </p:txBody>
      </p:sp>
      <p:sp>
        <p:nvSpPr>
          <p:cNvPr id="69" name="Numero diapositiva"/>
          <p:cNvSpPr txBox="1"/>
          <p:nvPr>
            <p:ph type="sldNum" sz="quarter" idx="2"/>
          </p:nvPr>
        </p:nvSpPr>
        <p:spPr>
          <a:xfrm>
            <a:off x="11990323" y="12890500"/>
            <a:ext cx="416053" cy="46710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olo, punti elenco e foto">
    <p:bg>
      <p:bgPr>
        <a:solidFill>
          <a:srgbClr val="FFF5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Titolo"/>
          <p:cNvSpPr txBox="1"/>
          <p:nvPr>
            <p:ph type="title" hasCustomPrompt="1"/>
          </p:nvPr>
        </p:nvSpPr>
        <p:spPr>
          <a:xfrm>
            <a:off x="1270000" y="1851223"/>
            <a:ext cx="11785600" cy="4084936"/>
          </a:xfrm>
          <a:prstGeom prst="rect">
            <a:avLst/>
          </a:prstGeom>
        </p:spPr>
        <p:txBody>
          <a:bodyPr anchor="b"/>
          <a:lstStyle>
            <a:lvl1pPr>
              <a:defRPr spc="270" sz="9000">
                <a:solidFill>
                  <a:schemeClr val="accent6"/>
                </a:solidFill>
              </a:defRPr>
            </a:lvl1pPr>
          </a:lstStyle>
          <a:p>
            <a:pPr/>
            <a:r>
              <a:t>Titolo</a:t>
            </a:r>
          </a:p>
        </p:txBody>
      </p:sp>
      <p:sp>
        <p:nvSpPr>
          <p:cNvPr id="77" name="Corpo livello uno…"/>
          <p:cNvSpPr txBox="1"/>
          <p:nvPr>
            <p:ph type="body" sz="quarter" idx="1" hasCustomPrompt="1"/>
          </p:nvPr>
        </p:nvSpPr>
        <p:spPr>
          <a:xfrm>
            <a:off x="2088435" y="6720284"/>
            <a:ext cx="10972801" cy="5467169"/>
          </a:xfrm>
          <a:prstGeom prst="rect">
            <a:avLst/>
          </a:prstGeom>
        </p:spPr>
        <p:txBody>
          <a:bodyPr anchor="t"/>
          <a:lstStyle>
            <a:lvl1pPr marL="635000" indent="-635000" algn="l" defTabSz="355600">
              <a:lnSpc>
                <a:spcPct val="10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pc="36">
                <a:solidFill>
                  <a:schemeClr val="accent1">
                    <a:satOff val="36598"/>
                    <a:lumOff val="-17227"/>
                  </a:schemeClr>
                </a:solidFill>
              </a:defRPr>
            </a:lvl1pPr>
            <a:lvl2pPr marL="1270000" indent="-635000" algn="l" defTabSz="355600">
              <a:lnSpc>
                <a:spcPct val="10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pc="36">
                <a:solidFill>
                  <a:schemeClr val="accent1">
                    <a:satOff val="36598"/>
                    <a:lumOff val="-17227"/>
                  </a:schemeClr>
                </a:solidFill>
              </a:defRPr>
            </a:lvl2pPr>
            <a:lvl3pPr marL="1905000" indent="-635000" algn="l" defTabSz="355600">
              <a:lnSpc>
                <a:spcPct val="10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pc="36">
                <a:solidFill>
                  <a:schemeClr val="accent1">
                    <a:satOff val="36598"/>
                    <a:lumOff val="-17227"/>
                  </a:schemeClr>
                </a:solidFill>
              </a:defRPr>
            </a:lvl3pPr>
            <a:lvl4pPr marL="2540000" indent="-635000" algn="l" defTabSz="355600">
              <a:lnSpc>
                <a:spcPct val="10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pc="36">
                <a:solidFill>
                  <a:schemeClr val="accent1">
                    <a:satOff val="36598"/>
                    <a:lumOff val="-17227"/>
                  </a:schemeClr>
                </a:solidFill>
              </a:defRPr>
            </a:lvl4pPr>
            <a:lvl5pPr marL="3175000" indent="-635000" algn="l" defTabSz="355600">
              <a:lnSpc>
                <a:spcPct val="10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pc="36">
                <a:solidFill>
                  <a:schemeClr val="accent1">
                    <a:satOff val="36598"/>
                    <a:lumOff val="-17227"/>
                  </a:schemeClr>
                </a:solidFill>
              </a:defRPr>
            </a:lvl5pPr>
          </a:lstStyle>
          <a:p>
            <a:pPr/>
            <a:r>
              <a:t>Testo elenco puntato diapositiva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78" name="545882547_1308x1744.jpeg"/>
          <p:cNvSpPr/>
          <p:nvPr>
            <p:ph type="pic" idx="21"/>
          </p:nvPr>
        </p:nvSpPr>
        <p:spPr>
          <a:xfrm>
            <a:off x="12661900" y="-2501900"/>
            <a:ext cx="11077576" cy="14770100"/>
          </a:xfrm>
          <a:prstGeom prst="rect">
            <a:avLst/>
          </a:prstGeom>
          <a:ln w="114300">
            <a:solidFill>
              <a:srgbClr val="FFFFFF"/>
            </a:solidFill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79" name="Linea"/>
          <p:cNvSpPr/>
          <p:nvPr/>
        </p:nvSpPr>
        <p:spPr>
          <a:xfrm flipV="1">
            <a:off x="762000" y="952499"/>
            <a:ext cx="22860003" cy="2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pc="0" sz="3200">
                <a:solidFill>
                  <a:srgbClr val="000000"/>
                </a:solidFill>
              </a:defRPr>
            </a:pPr>
          </a:p>
        </p:txBody>
      </p:sp>
      <p:sp>
        <p:nvSpPr>
          <p:cNvPr id="80" name="Linea"/>
          <p:cNvSpPr/>
          <p:nvPr/>
        </p:nvSpPr>
        <p:spPr>
          <a:xfrm>
            <a:off x="762000" y="12598400"/>
            <a:ext cx="22860001" cy="0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pc="0" sz="3200">
                <a:solidFill>
                  <a:srgbClr val="000000"/>
                </a:solidFill>
              </a:defRPr>
            </a:pPr>
          </a:p>
        </p:txBody>
      </p:sp>
      <p:sp>
        <p:nvSpPr>
          <p:cNvPr id="81" name="Numero diapositiva"/>
          <p:cNvSpPr txBox="1"/>
          <p:nvPr>
            <p:ph type="sldNum" sz="quarter" idx="2"/>
          </p:nvPr>
        </p:nvSpPr>
        <p:spPr>
          <a:xfrm>
            <a:off x="11990323" y="12890500"/>
            <a:ext cx="416053" cy="46710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Titolo sezione"/>
          <p:cNvSpPr txBox="1"/>
          <p:nvPr>
            <p:ph type="title" hasCustomPrompt="1"/>
          </p:nvPr>
        </p:nvSpPr>
        <p:spPr>
          <a:xfrm>
            <a:off x="2086106" y="4292600"/>
            <a:ext cx="20205701" cy="5651500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/>
            <a:r>
              <a:t>Titolo sezione</a:t>
            </a:r>
          </a:p>
        </p:txBody>
      </p:sp>
      <p:sp>
        <p:nvSpPr>
          <p:cNvPr id="89" name="Linea"/>
          <p:cNvSpPr/>
          <p:nvPr/>
        </p:nvSpPr>
        <p:spPr>
          <a:xfrm flipV="1">
            <a:off x="762000" y="952499"/>
            <a:ext cx="22860001" cy="2"/>
          </a:xfrm>
          <a:prstGeom prst="line">
            <a:avLst/>
          </a:prstGeom>
          <a:ln w="762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pc="0" sz="3200">
                <a:solidFill>
                  <a:srgbClr val="000000"/>
                </a:solidFill>
              </a:defRPr>
            </a:pPr>
          </a:p>
        </p:txBody>
      </p:sp>
      <p:sp>
        <p:nvSpPr>
          <p:cNvPr id="90" name="Linea"/>
          <p:cNvSpPr/>
          <p:nvPr/>
        </p:nvSpPr>
        <p:spPr>
          <a:xfrm>
            <a:off x="762000" y="12598400"/>
            <a:ext cx="22860001" cy="0"/>
          </a:xfrm>
          <a:prstGeom prst="line">
            <a:avLst/>
          </a:prstGeom>
          <a:ln w="762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pc="0" sz="3200">
                <a:solidFill>
                  <a:srgbClr val="000000"/>
                </a:solidFill>
              </a:defRPr>
            </a:pPr>
          </a:p>
        </p:txBody>
      </p:sp>
      <p:sp>
        <p:nvSpPr>
          <p:cNvPr id="91" name="Numero diapositiva"/>
          <p:cNvSpPr txBox="1"/>
          <p:nvPr>
            <p:ph type="sldNum" sz="quarter" idx="2"/>
          </p:nvPr>
        </p:nvSpPr>
        <p:spPr>
          <a:xfrm>
            <a:off x="11990323" y="12890500"/>
            <a:ext cx="416053" cy="467107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Solo titolo">
    <p:bg>
      <p:bgPr>
        <a:solidFill>
          <a:srgbClr val="FFF5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Linea"/>
          <p:cNvSpPr/>
          <p:nvPr/>
        </p:nvSpPr>
        <p:spPr>
          <a:xfrm flipV="1">
            <a:off x="762000" y="952499"/>
            <a:ext cx="22860003" cy="2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pc="0" sz="3200">
                <a:solidFill>
                  <a:srgbClr val="000000"/>
                </a:solidFill>
              </a:defRPr>
            </a:pPr>
          </a:p>
        </p:txBody>
      </p:sp>
      <p:sp>
        <p:nvSpPr>
          <p:cNvPr id="99" name="Linea"/>
          <p:cNvSpPr/>
          <p:nvPr/>
        </p:nvSpPr>
        <p:spPr>
          <a:xfrm>
            <a:off x="757217" y="12603828"/>
            <a:ext cx="22862943" cy="1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pc="0" sz="3200">
                <a:solidFill>
                  <a:srgbClr val="000000"/>
                </a:solidFill>
              </a:defRPr>
            </a:pPr>
          </a:p>
        </p:txBody>
      </p:sp>
      <p:sp>
        <p:nvSpPr>
          <p:cNvPr id="100" name="Titolo"/>
          <p:cNvSpPr txBox="1"/>
          <p:nvPr>
            <p:ph type="title" hasCustomPrompt="1"/>
          </p:nvPr>
        </p:nvSpPr>
        <p:spPr>
          <a:xfrm>
            <a:off x="2082800" y="1282700"/>
            <a:ext cx="20205700" cy="1651000"/>
          </a:xfrm>
          <a:prstGeom prst="rect">
            <a:avLst/>
          </a:prstGeom>
        </p:spPr>
        <p:txBody>
          <a:bodyPr/>
          <a:lstStyle>
            <a:lvl1pPr>
              <a:defRPr spc="270" sz="9000">
                <a:solidFill>
                  <a:schemeClr val="accent6"/>
                </a:solidFill>
              </a:defRPr>
            </a:lvl1pPr>
          </a:lstStyle>
          <a:p>
            <a:pPr/>
            <a:r>
              <a:t>Titolo</a:t>
            </a:r>
          </a:p>
        </p:txBody>
      </p:sp>
      <p:sp>
        <p:nvSpPr>
          <p:cNvPr id="101" name="Numero diapositiva"/>
          <p:cNvSpPr txBox="1"/>
          <p:nvPr>
            <p:ph type="sldNum" sz="quarter" idx="2"/>
          </p:nvPr>
        </p:nvSpPr>
        <p:spPr>
          <a:xfrm>
            <a:off x="11990323" y="12890500"/>
            <a:ext cx="416053" cy="46710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rogramma">
    <p:bg>
      <p:bgPr>
        <a:solidFill>
          <a:srgbClr val="FFF5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ottotitolo programma"/>
          <p:cNvSpPr txBox="1"/>
          <p:nvPr>
            <p:ph type="body" sz="quarter" idx="21" hasCustomPrompt="1"/>
          </p:nvPr>
        </p:nvSpPr>
        <p:spPr>
          <a:xfrm>
            <a:off x="2082800" y="2795091"/>
            <a:ext cx="20205700" cy="605029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>
                <a:solidFill>
                  <a:srgbClr val="8AACB9"/>
                </a:solidFill>
              </a:defRPr>
            </a:lvl1pPr>
          </a:lstStyle>
          <a:p>
            <a:pPr/>
            <a:r>
              <a:t>Sottotitolo programma</a:t>
            </a:r>
          </a:p>
        </p:txBody>
      </p:sp>
      <p:sp>
        <p:nvSpPr>
          <p:cNvPr id="109" name="Corpo livello uno…"/>
          <p:cNvSpPr txBox="1"/>
          <p:nvPr>
            <p:ph type="body" idx="1" hasCustomPrompt="1"/>
          </p:nvPr>
        </p:nvSpPr>
        <p:spPr>
          <a:xfrm>
            <a:off x="2082800" y="4055764"/>
            <a:ext cx="20205700" cy="6731001"/>
          </a:xfrm>
          <a:prstGeom prst="rect">
            <a:avLst/>
          </a:prstGeom>
        </p:spPr>
        <p:txBody>
          <a:bodyPr anchor="t"/>
          <a:lstStyle>
            <a:lvl1pPr marL="177800" indent="-177800" defTabSz="2641600">
              <a:lnSpc>
                <a:spcPct val="100000"/>
              </a:lnSpc>
              <a:spcBef>
                <a:spcPts val="4400"/>
              </a:spcBef>
              <a:tabLst>
                <a:tab pos="5384800" algn="l"/>
              </a:tabLst>
              <a:defRPr spc="0" sz="5000">
                <a:solidFill>
                  <a:schemeClr val="accent1">
                    <a:satOff val="36598"/>
                    <a:lumOff val="-17227"/>
                  </a:schemeClr>
                </a:solidFill>
              </a:defRPr>
            </a:lvl1pPr>
            <a:lvl2pPr marL="177800" indent="279400" defTabSz="2641600">
              <a:lnSpc>
                <a:spcPct val="100000"/>
              </a:lnSpc>
              <a:spcBef>
                <a:spcPts val="4400"/>
              </a:spcBef>
              <a:tabLst>
                <a:tab pos="5384800" algn="l"/>
              </a:tabLst>
              <a:defRPr spc="0" sz="5000">
                <a:solidFill>
                  <a:schemeClr val="accent1">
                    <a:satOff val="36598"/>
                    <a:lumOff val="-17227"/>
                  </a:schemeClr>
                </a:solidFill>
              </a:defRPr>
            </a:lvl2pPr>
            <a:lvl3pPr marL="177800" indent="736600" defTabSz="2641600">
              <a:lnSpc>
                <a:spcPct val="100000"/>
              </a:lnSpc>
              <a:spcBef>
                <a:spcPts val="4400"/>
              </a:spcBef>
              <a:tabLst>
                <a:tab pos="5384800" algn="l"/>
              </a:tabLst>
              <a:defRPr spc="0" sz="5000">
                <a:solidFill>
                  <a:schemeClr val="accent1">
                    <a:satOff val="36598"/>
                    <a:lumOff val="-17227"/>
                  </a:schemeClr>
                </a:solidFill>
              </a:defRPr>
            </a:lvl3pPr>
            <a:lvl4pPr marL="177800" indent="1193800" defTabSz="2641600">
              <a:lnSpc>
                <a:spcPct val="100000"/>
              </a:lnSpc>
              <a:spcBef>
                <a:spcPts val="4400"/>
              </a:spcBef>
              <a:tabLst>
                <a:tab pos="5384800" algn="l"/>
              </a:tabLst>
              <a:defRPr spc="0" sz="5000">
                <a:solidFill>
                  <a:schemeClr val="accent1">
                    <a:satOff val="36598"/>
                    <a:lumOff val="-17227"/>
                  </a:schemeClr>
                </a:solidFill>
              </a:defRPr>
            </a:lvl4pPr>
            <a:lvl5pPr marL="177800" indent="1651000" defTabSz="2641600">
              <a:lnSpc>
                <a:spcPct val="100000"/>
              </a:lnSpc>
              <a:spcBef>
                <a:spcPts val="4400"/>
              </a:spcBef>
              <a:tabLst>
                <a:tab pos="5384800" algn="l"/>
              </a:tabLst>
              <a:defRPr spc="0" sz="5000">
                <a:solidFill>
                  <a:schemeClr val="accent1">
                    <a:satOff val="36598"/>
                    <a:lumOff val="-17227"/>
                  </a:schemeClr>
                </a:solidFill>
              </a:defRPr>
            </a:lvl5pPr>
          </a:lstStyle>
          <a:p>
            <a:pPr/>
            <a:r>
              <a:t>Argomenti del programma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0" name="Titolo programma"/>
          <p:cNvSpPr txBox="1"/>
          <p:nvPr>
            <p:ph type="title" hasCustomPrompt="1"/>
          </p:nvPr>
        </p:nvSpPr>
        <p:spPr>
          <a:xfrm>
            <a:off x="2082800" y="1282700"/>
            <a:ext cx="20205700" cy="1651000"/>
          </a:xfrm>
          <a:prstGeom prst="rect">
            <a:avLst/>
          </a:prstGeom>
        </p:spPr>
        <p:txBody>
          <a:bodyPr/>
          <a:lstStyle>
            <a:lvl1pPr>
              <a:defRPr spc="270" sz="9000">
                <a:solidFill>
                  <a:schemeClr val="accent1">
                    <a:satOff val="36598"/>
                    <a:lumOff val="-17227"/>
                  </a:schemeClr>
                </a:solidFill>
              </a:defRPr>
            </a:lvl1pPr>
          </a:lstStyle>
          <a:p>
            <a:pPr/>
            <a:r>
              <a:t>Titolo programma</a:t>
            </a:r>
          </a:p>
        </p:txBody>
      </p:sp>
      <p:sp>
        <p:nvSpPr>
          <p:cNvPr id="111" name="Linea"/>
          <p:cNvSpPr/>
          <p:nvPr/>
        </p:nvSpPr>
        <p:spPr>
          <a:xfrm>
            <a:off x="757217" y="12603828"/>
            <a:ext cx="22862943" cy="1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pc="0" sz="3200">
                <a:solidFill>
                  <a:srgbClr val="000000"/>
                </a:solidFill>
              </a:defRPr>
            </a:pPr>
          </a:p>
        </p:txBody>
      </p:sp>
      <p:sp>
        <p:nvSpPr>
          <p:cNvPr id="112" name="Linea"/>
          <p:cNvSpPr/>
          <p:nvPr/>
        </p:nvSpPr>
        <p:spPr>
          <a:xfrm flipV="1">
            <a:off x="762000" y="952499"/>
            <a:ext cx="22860001" cy="2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pc="0" sz="3200">
                <a:solidFill>
                  <a:srgbClr val="000000"/>
                </a:solidFill>
              </a:defRPr>
            </a:pPr>
          </a:p>
        </p:txBody>
      </p:sp>
      <p:sp>
        <p:nvSpPr>
          <p:cNvPr id="113" name="Numero diapositiva"/>
          <p:cNvSpPr txBox="1"/>
          <p:nvPr>
            <p:ph type="sldNum" sz="quarter" idx="2"/>
          </p:nvPr>
        </p:nvSpPr>
        <p:spPr>
          <a:xfrm>
            <a:off x="11990323" y="12890500"/>
            <a:ext cx="416053" cy="46710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presentazione"/>
          <p:cNvSpPr txBox="1"/>
          <p:nvPr>
            <p:ph type="title" hasCustomPrompt="1"/>
          </p:nvPr>
        </p:nvSpPr>
        <p:spPr>
          <a:xfrm>
            <a:off x="2082800" y="4902200"/>
            <a:ext cx="20205700" cy="3911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Titolo presentazione</a:t>
            </a:r>
          </a:p>
        </p:txBody>
      </p:sp>
      <p:sp>
        <p:nvSpPr>
          <p:cNvPr id="3" name="Corpo livello uno…"/>
          <p:cNvSpPr txBox="1"/>
          <p:nvPr>
            <p:ph type="body" idx="1" hasCustomPrompt="1"/>
          </p:nvPr>
        </p:nvSpPr>
        <p:spPr>
          <a:xfrm>
            <a:off x="2082800" y="3495675"/>
            <a:ext cx="20205700" cy="1614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/>
          <a:p>
            <a:pPr/>
            <a:r>
              <a:t>Sottotitolo presentazione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Linea"/>
          <p:cNvSpPr/>
          <p:nvPr/>
        </p:nvSpPr>
        <p:spPr>
          <a:xfrm flipV="1">
            <a:off x="766879" y="12048066"/>
            <a:ext cx="22850240" cy="12701"/>
          </a:xfrm>
          <a:prstGeom prst="line">
            <a:avLst/>
          </a:prstGeom>
          <a:ln w="76200">
            <a:solidFill>
              <a:schemeClr val="accent1">
                <a:satOff val="36598"/>
                <a:lumOff val="-1722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pc="0" sz="3200">
                <a:solidFill>
                  <a:srgbClr val="000000"/>
                </a:solidFill>
              </a:defRPr>
            </a:pPr>
          </a:p>
        </p:txBody>
      </p:sp>
      <p:sp>
        <p:nvSpPr>
          <p:cNvPr id="5" name="Linea"/>
          <p:cNvSpPr/>
          <p:nvPr/>
        </p:nvSpPr>
        <p:spPr>
          <a:xfrm>
            <a:off x="766879" y="952500"/>
            <a:ext cx="22850242" cy="0"/>
          </a:xfrm>
          <a:prstGeom prst="line">
            <a:avLst/>
          </a:prstGeom>
          <a:ln w="76200">
            <a:solidFill>
              <a:schemeClr val="accent1">
                <a:satOff val="36598"/>
                <a:lumOff val="-1722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pc="0" sz="3200">
                <a:solidFill>
                  <a:srgbClr val="000000"/>
                </a:solidFill>
              </a:defRPr>
            </a:pPr>
          </a:p>
        </p:txBody>
      </p:sp>
      <p:sp>
        <p:nvSpPr>
          <p:cNvPr id="6" name="Linea"/>
          <p:cNvSpPr/>
          <p:nvPr/>
        </p:nvSpPr>
        <p:spPr>
          <a:xfrm flipV="1">
            <a:off x="6527799" y="12034558"/>
            <a:ext cx="1" cy="1114983"/>
          </a:xfrm>
          <a:prstGeom prst="line">
            <a:avLst/>
          </a:prstGeom>
          <a:ln w="76200">
            <a:solidFill>
              <a:schemeClr val="accent1">
                <a:satOff val="36598"/>
                <a:lumOff val="-1722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pc="0" sz="3200">
                <a:solidFill>
                  <a:srgbClr val="000000"/>
                </a:solidFill>
              </a:defRPr>
            </a:pPr>
          </a:p>
        </p:txBody>
      </p:sp>
      <p:sp>
        <p:nvSpPr>
          <p:cNvPr id="7" name="Linea"/>
          <p:cNvSpPr/>
          <p:nvPr/>
        </p:nvSpPr>
        <p:spPr>
          <a:xfrm flipV="1">
            <a:off x="17856201" y="12034558"/>
            <a:ext cx="1" cy="1114983"/>
          </a:xfrm>
          <a:prstGeom prst="line">
            <a:avLst/>
          </a:prstGeom>
          <a:ln w="76200">
            <a:solidFill>
              <a:schemeClr val="accent1">
                <a:satOff val="36598"/>
                <a:lumOff val="-1722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pc="0" sz="3200">
                <a:solidFill>
                  <a:srgbClr val="000000"/>
                </a:solidFill>
              </a:defRPr>
            </a:pPr>
          </a:p>
        </p:txBody>
      </p:sp>
      <p:sp>
        <p:nvSpPr>
          <p:cNvPr id="8" name="Numero diapositiva"/>
          <p:cNvSpPr txBox="1"/>
          <p:nvPr>
            <p:ph type="sldNum" sz="quarter" idx="2"/>
          </p:nvPr>
        </p:nvSpPr>
        <p:spPr>
          <a:xfrm>
            <a:off x="11988800" y="12890500"/>
            <a:ext cx="416053" cy="467107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pc="0">
                <a:solidFill>
                  <a:srgbClr val="FFFFFF"/>
                </a:solidFill>
                <a:latin typeface="+mn-lt"/>
                <a:ea typeface="+mn-ea"/>
                <a:cs typeface="+mn-cs"/>
                <a:sym typeface="Graphik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330" strike="noStrike" sz="11000" u="none">
          <a:solidFill>
            <a:srgbClr val="FFFFFF"/>
          </a:solidFill>
          <a:uFillTx/>
          <a:latin typeface="+mn-lt"/>
          <a:ea typeface="+mn-ea"/>
          <a:cs typeface="+mn-cs"/>
          <a:sym typeface="Graphik"/>
        </a:defRPr>
      </a:lvl1pPr>
      <a:lvl2pPr marL="0" marR="0" indent="45720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330" strike="noStrike" sz="11000" u="none">
          <a:solidFill>
            <a:srgbClr val="FFFFFF"/>
          </a:solidFill>
          <a:uFillTx/>
          <a:latin typeface="+mn-lt"/>
          <a:ea typeface="+mn-ea"/>
          <a:cs typeface="+mn-cs"/>
          <a:sym typeface="Graphik"/>
        </a:defRPr>
      </a:lvl2pPr>
      <a:lvl3pPr marL="0" marR="0" indent="91440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330" strike="noStrike" sz="11000" u="none">
          <a:solidFill>
            <a:srgbClr val="FFFFFF"/>
          </a:solidFill>
          <a:uFillTx/>
          <a:latin typeface="+mn-lt"/>
          <a:ea typeface="+mn-ea"/>
          <a:cs typeface="+mn-cs"/>
          <a:sym typeface="Graphik"/>
        </a:defRPr>
      </a:lvl3pPr>
      <a:lvl4pPr marL="0" marR="0" indent="137160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330" strike="noStrike" sz="11000" u="none">
          <a:solidFill>
            <a:srgbClr val="FFFFFF"/>
          </a:solidFill>
          <a:uFillTx/>
          <a:latin typeface="+mn-lt"/>
          <a:ea typeface="+mn-ea"/>
          <a:cs typeface="+mn-cs"/>
          <a:sym typeface="Graphik"/>
        </a:defRPr>
      </a:lvl4pPr>
      <a:lvl5pPr marL="0" marR="0" indent="182880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330" strike="noStrike" sz="11000" u="none">
          <a:solidFill>
            <a:srgbClr val="FFFFFF"/>
          </a:solidFill>
          <a:uFillTx/>
          <a:latin typeface="+mn-lt"/>
          <a:ea typeface="+mn-ea"/>
          <a:cs typeface="+mn-cs"/>
          <a:sym typeface="Graphik"/>
        </a:defRPr>
      </a:lvl5pPr>
      <a:lvl6pPr marL="0" marR="0" indent="228600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330" strike="noStrike" sz="11000" u="none">
          <a:solidFill>
            <a:srgbClr val="FFFFFF"/>
          </a:solidFill>
          <a:uFillTx/>
          <a:latin typeface="+mn-lt"/>
          <a:ea typeface="+mn-ea"/>
          <a:cs typeface="+mn-cs"/>
          <a:sym typeface="Graphik"/>
        </a:defRPr>
      </a:lvl6pPr>
      <a:lvl7pPr marL="0" marR="0" indent="274320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330" strike="noStrike" sz="11000" u="none">
          <a:solidFill>
            <a:srgbClr val="FFFFFF"/>
          </a:solidFill>
          <a:uFillTx/>
          <a:latin typeface="+mn-lt"/>
          <a:ea typeface="+mn-ea"/>
          <a:cs typeface="+mn-cs"/>
          <a:sym typeface="Graphik"/>
        </a:defRPr>
      </a:lvl7pPr>
      <a:lvl8pPr marL="0" marR="0" indent="320040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330" strike="noStrike" sz="11000" u="none">
          <a:solidFill>
            <a:srgbClr val="FFFFFF"/>
          </a:solidFill>
          <a:uFillTx/>
          <a:latin typeface="+mn-lt"/>
          <a:ea typeface="+mn-ea"/>
          <a:cs typeface="+mn-cs"/>
          <a:sym typeface="Graphik"/>
        </a:defRPr>
      </a:lvl8pPr>
      <a:lvl9pPr marL="0" marR="0" indent="365760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330" strike="noStrike" sz="11000" u="none">
          <a:solidFill>
            <a:srgbClr val="FFFFFF"/>
          </a:solidFill>
          <a:uFillTx/>
          <a:latin typeface="+mn-lt"/>
          <a:ea typeface="+mn-ea"/>
          <a:cs typeface="+mn-cs"/>
          <a:sym typeface="Graphik"/>
        </a:defRPr>
      </a:lvl9pPr>
    </p:titleStyle>
    <p:bodyStyle>
      <a:lvl1pPr marL="0" marR="0" indent="0" algn="ctr" defTabSz="5842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107" strike="noStrike" sz="3600" u="none">
          <a:solidFill>
            <a:schemeClr val="accent5"/>
          </a:solidFill>
          <a:uFillTx/>
          <a:latin typeface="+mn-lt"/>
          <a:ea typeface="+mn-ea"/>
          <a:cs typeface="+mn-cs"/>
          <a:sym typeface="Graphik"/>
        </a:defRPr>
      </a:lvl1pPr>
      <a:lvl2pPr marL="0" marR="0" indent="457200" algn="ctr" defTabSz="5842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107" strike="noStrike" sz="3600" u="none">
          <a:solidFill>
            <a:schemeClr val="accent5"/>
          </a:solidFill>
          <a:uFillTx/>
          <a:latin typeface="+mn-lt"/>
          <a:ea typeface="+mn-ea"/>
          <a:cs typeface="+mn-cs"/>
          <a:sym typeface="Graphik"/>
        </a:defRPr>
      </a:lvl2pPr>
      <a:lvl3pPr marL="0" marR="0" indent="914400" algn="ctr" defTabSz="5842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107" strike="noStrike" sz="3600" u="none">
          <a:solidFill>
            <a:schemeClr val="accent5"/>
          </a:solidFill>
          <a:uFillTx/>
          <a:latin typeface="+mn-lt"/>
          <a:ea typeface="+mn-ea"/>
          <a:cs typeface="+mn-cs"/>
          <a:sym typeface="Graphik"/>
        </a:defRPr>
      </a:lvl3pPr>
      <a:lvl4pPr marL="0" marR="0" indent="1371600" algn="ctr" defTabSz="5842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107" strike="noStrike" sz="3600" u="none">
          <a:solidFill>
            <a:schemeClr val="accent5"/>
          </a:solidFill>
          <a:uFillTx/>
          <a:latin typeface="+mn-lt"/>
          <a:ea typeface="+mn-ea"/>
          <a:cs typeface="+mn-cs"/>
          <a:sym typeface="Graphik"/>
        </a:defRPr>
      </a:lvl4pPr>
      <a:lvl5pPr marL="0" marR="0" indent="1828800" algn="ctr" defTabSz="5842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107" strike="noStrike" sz="3600" u="none">
          <a:solidFill>
            <a:schemeClr val="accent5"/>
          </a:solidFill>
          <a:uFillTx/>
          <a:latin typeface="+mn-lt"/>
          <a:ea typeface="+mn-ea"/>
          <a:cs typeface="+mn-cs"/>
          <a:sym typeface="Graphik"/>
        </a:defRPr>
      </a:lvl5pPr>
      <a:lvl6pPr marL="0" marR="0" indent="2286000" algn="ctr" defTabSz="5842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107" strike="noStrike" sz="3600" u="none">
          <a:solidFill>
            <a:schemeClr val="accent5"/>
          </a:solidFill>
          <a:uFillTx/>
          <a:latin typeface="+mn-lt"/>
          <a:ea typeface="+mn-ea"/>
          <a:cs typeface="+mn-cs"/>
          <a:sym typeface="Graphik"/>
        </a:defRPr>
      </a:lvl6pPr>
      <a:lvl7pPr marL="0" marR="0" indent="2743200" algn="ctr" defTabSz="5842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107" strike="noStrike" sz="3600" u="none">
          <a:solidFill>
            <a:schemeClr val="accent5"/>
          </a:solidFill>
          <a:uFillTx/>
          <a:latin typeface="+mn-lt"/>
          <a:ea typeface="+mn-ea"/>
          <a:cs typeface="+mn-cs"/>
          <a:sym typeface="Graphik"/>
        </a:defRPr>
      </a:lvl7pPr>
      <a:lvl8pPr marL="0" marR="0" indent="3200400" algn="ctr" defTabSz="5842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107" strike="noStrike" sz="3600" u="none">
          <a:solidFill>
            <a:schemeClr val="accent5"/>
          </a:solidFill>
          <a:uFillTx/>
          <a:latin typeface="+mn-lt"/>
          <a:ea typeface="+mn-ea"/>
          <a:cs typeface="+mn-cs"/>
          <a:sym typeface="Graphik"/>
        </a:defRPr>
      </a:lvl8pPr>
      <a:lvl9pPr marL="0" marR="0" indent="3657600" algn="ctr" defTabSz="5842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107" strike="noStrike" sz="3600" u="none">
          <a:solidFill>
            <a:schemeClr val="accent5"/>
          </a:solidFill>
          <a:uFillTx/>
          <a:latin typeface="+mn-lt"/>
          <a:ea typeface="+mn-ea"/>
          <a:cs typeface="+mn-cs"/>
          <a:sym typeface="Graphik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9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3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4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5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6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8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Matricola: 1000001999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Matricola: 1000001999</a:t>
            </a:r>
          </a:p>
        </p:txBody>
      </p:sp>
      <p:sp>
        <p:nvSpPr>
          <p:cNvPr id="180" name="02/04/2022"/>
          <p:cNvSpPr txBox="1"/>
          <p:nvPr>
            <p:ph type="body" idx="2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02/04/2022</a:t>
            </a:r>
          </a:p>
        </p:txBody>
      </p:sp>
      <p:sp>
        <p:nvSpPr>
          <p:cNvPr id="181" name="SILVIA GAROZZO"/>
          <p:cNvSpPr txBox="1"/>
          <p:nvPr>
            <p:ph type="body" idx="23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SILVIA GAROZZO</a:t>
            </a:r>
          </a:p>
        </p:txBody>
      </p:sp>
      <p:sp>
        <p:nvSpPr>
          <p:cNvPr id="182" name="mhw1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mhw1</a:t>
            </a:r>
          </a:p>
        </p:txBody>
      </p:sp>
      <p:sp>
        <p:nvSpPr>
          <p:cNvPr id="183" name="Guida alla cucina per studenti universitari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Guida alla cucina per studenti universitari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Schermata 2022-04-02 alle 12.01.48.png" descr="Schermata 2022-04-02 alle 12.01.48.png"/>
          <p:cNvPicPr>
            <a:picLocks noChangeAspect="1"/>
          </p:cNvPicPr>
          <p:nvPr/>
        </p:nvPicPr>
        <p:blipFill>
          <a:blip r:embed="rId2">
            <a:extLst/>
          </a:blip>
          <a:srcRect l="0" t="25309" r="0" b="15357"/>
          <a:stretch>
            <a:fillRect/>
          </a:stretch>
        </p:blipFill>
        <p:spPr>
          <a:xfrm>
            <a:off x="0" y="3471506"/>
            <a:ext cx="24384001" cy="8138112"/>
          </a:xfrm>
          <a:prstGeom prst="rect">
            <a:avLst/>
          </a:prstGeom>
          <a:ln w="12700">
            <a:miter lim="400000"/>
          </a:ln>
        </p:spPr>
      </p:pic>
      <p:sp>
        <p:nvSpPr>
          <p:cNvPr id="211" name="Footer"/>
          <p:cNvSpPr txBox="1"/>
          <p:nvPr>
            <p:ph type="title"/>
          </p:nvPr>
        </p:nvSpPr>
        <p:spPr>
          <a:xfrm>
            <a:off x="2088436" y="1282700"/>
            <a:ext cx="20207128" cy="1649711"/>
          </a:xfrm>
          <a:prstGeom prst="rect">
            <a:avLst/>
          </a:prstGeom>
        </p:spPr>
        <p:txBody>
          <a:bodyPr/>
          <a:lstStyle/>
          <a:p>
            <a:pPr/>
            <a:r>
              <a:t>Footer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Descrizione del progett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Descrizione del progetto</a:t>
            </a:r>
          </a:p>
        </p:txBody>
      </p:sp>
      <p:sp>
        <p:nvSpPr>
          <p:cNvPr id="186" name="L’applicazione che ho realizzato è un blog di cucina, pensato per studenti universitari, il cui intento è raccogliere tutte quelle ricette facili e veloci che bene si adattino al nostro stile di vita…"/>
          <p:cNvSpPr txBox="1"/>
          <p:nvPr>
            <p:ph type="body" sz="half" idx="4294967295"/>
          </p:nvPr>
        </p:nvSpPr>
        <p:spPr>
          <a:xfrm>
            <a:off x="2082800" y="4195233"/>
            <a:ext cx="20207127" cy="6282059"/>
          </a:xfrm>
          <a:prstGeom prst="rect">
            <a:avLst/>
          </a:prstGeom>
        </p:spPr>
        <p:txBody>
          <a:bodyPr anchor="t"/>
          <a:lstStyle/>
          <a:p>
            <a:pPr marL="635000" indent="-635000" algn="l" defTabSz="355600">
              <a:lnSpc>
                <a:spcPct val="10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pc="36">
                <a:solidFill>
                  <a:schemeClr val="accent1">
                    <a:satOff val="36598"/>
                    <a:lumOff val="-17227"/>
                  </a:schemeClr>
                </a:solidFill>
              </a:defRPr>
            </a:pPr>
            <a:r>
              <a:t>L’applicazione che ho realizzato è un blog di cucina, pensato per studenti universitari, il cui intento è raccogliere tutte quelle ricette facili e veloci che bene si adattino al nostro stile di vita</a:t>
            </a:r>
          </a:p>
          <a:p>
            <a:pPr marL="635000" indent="-635000" algn="l" defTabSz="355600">
              <a:lnSpc>
                <a:spcPct val="10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pc="36">
                <a:solidFill>
                  <a:schemeClr val="accent1">
                    <a:satOff val="36598"/>
                    <a:lumOff val="-17227"/>
                  </a:schemeClr>
                </a:solidFill>
              </a:defRPr>
            </a:pPr>
            <a:r>
              <a:t>Scorrendo la pagina sarà possibile leggere una breve descrizione del piatto con affianco la sua fotografia e un bottone che rimanda alla pagina della ricetta (non ancora esistente)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1.png" descr="1.png"/>
          <p:cNvPicPr>
            <a:picLocks noChangeAspect="1"/>
          </p:cNvPicPr>
          <p:nvPr/>
        </p:nvPicPr>
        <p:blipFill>
          <a:blip r:embed="rId2">
            <a:extLst/>
          </a:blip>
          <a:srcRect l="0" t="32695" r="0" b="0"/>
          <a:stretch>
            <a:fillRect/>
          </a:stretch>
        </p:blipFill>
        <p:spPr>
          <a:xfrm>
            <a:off x="0" y="4484474"/>
            <a:ext cx="24384001" cy="9231526"/>
          </a:xfrm>
          <a:prstGeom prst="rect">
            <a:avLst/>
          </a:prstGeom>
          <a:ln w="12700">
            <a:miter lim="400000"/>
          </a:ln>
        </p:spPr>
      </p:pic>
      <p:sp>
        <p:nvSpPr>
          <p:cNvPr id="189" name="HTML + CSS"/>
          <p:cNvSpPr txBox="1"/>
          <p:nvPr/>
        </p:nvSpPr>
        <p:spPr>
          <a:xfrm>
            <a:off x="2089150" y="2594562"/>
            <a:ext cx="20205700" cy="9655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 defTabSz="584200">
              <a:lnSpc>
                <a:spcPct val="120000"/>
              </a:lnSpc>
              <a:defRPr b="1" spc="150" sz="5000">
                <a:solidFill>
                  <a:srgbClr val="8AACB9"/>
                </a:solidFill>
                <a:latin typeface="+mn-lt"/>
                <a:ea typeface="+mn-ea"/>
                <a:cs typeface="+mn-cs"/>
                <a:sym typeface="Graphik"/>
              </a:defRPr>
            </a:lvl1pPr>
          </a:lstStyle>
          <a:p>
            <a:pPr/>
            <a:r>
              <a:t>HTML + CSS </a:t>
            </a:r>
          </a:p>
        </p:txBody>
      </p:sp>
      <p:sp>
        <p:nvSpPr>
          <p:cNvPr id="190" name="Layout complessivo"/>
          <p:cNvSpPr txBox="1"/>
          <p:nvPr>
            <p:ph type="title" idx="4294967295"/>
          </p:nvPr>
        </p:nvSpPr>
        <p:spPr>
          <a:xfrm>
            <a:off x="2088436" y="1282700"/>
            <a:ext cx="20207128" cy="1649711"/>
          </a:xfrm>
          <a:prstGeom prst="rect">
            <a:avLst/>
          </a:prstGeom>
        </p:spPr>
        <p:txBody>
          <a:bodyPr/>
          <a:lstStyle>
            <a:lvl1pPr>
              <a:defRPr spc="270" sz="9000">
                <a:solidFill>
                  <a:schemeClr val="accent6"/>
                </a:solidFill>
              </a:defRPr>
            </a:lvl1pPr>
          </a:lstStyle>
          <a:p>
            <a:pPr/>
            <a:r>
              <a:t>Layout complessivo</a:t>
            </a:r>
          </a:p>
        </p:txBody>
      </p:sp>
      <p:sp>
        <p:nvSpPr>
          <p:cNvPr id="191" name="MOBILE WEB"/>
          <p:cNvSpPr txBox="1"/>
          <p:nvPr/>
        </p:nvSpPr>
        <p:spPr>
          <a:xfrm>
            <a:off x="17615095" y="3744515"/>
            <a:ext cx="3206345" cy="706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584200">
              <a:lnSpc>
                <a:spcPct val="120000"/>
              </a:lnSpc>
              <a:defRPr b="1" spc="107" sz="3600">
                <a:solidFill>
                  <a:schemeClr val="accent5"/>
                </a:solidFill>
                <a:latin typeface="+mn-lt"/>
                <a:ea typeface="+mn-ea"/>
                <a:cs typeface="+mn-cs"/>
                <a:sym typeface="Graphik"/>
              </a:defRPr>
            </a:lvl1pPr>
          </a:lstStyle>
          <a:p>
            <a:pPr/>
            <a:r>
              <a:t>MOBILE WEB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2.png" descr="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1" cy="1371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3.png" descr="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1" cy="1371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Schermata 2022-04-02 alle 11.55.50.png" descr="Schermata 2022-04-02 alle 11.55.50.png"/>
          <p:cNvPicPr>
            <a:picLocks noChangeAspect="1"/>
          </p:cNvPicPr>
          <p:nvPr/>
        </p:nvPicPr>
        <p:blipFill>
          <a:blip r:embed="rId2">
            <a:extLst/>
          </a:blip>
          <a:srcRect l="12547" t="9674" r="0" b="9674"/>
          <a:stretch>
            <a:fillRect/>
          </a:stretch>
        </p:blipFill>
        <p:spPr>
          <a:xfrm>
            <a:off x="3059614" y="1326974"/>
            <a:ext cx="21324387" cy="11062052"/>
          </a:xfrm>
          <a:prstGeom prst="rect">
            <a:avLst/>
          </a:prstGeom>
          <a:ln w="12700">
            <a:miter lim="400000"/>
          </a:ln>
        </p:spPr>
      </p:pic>
      <p:sp>
        <p:nvSpPr>
          <p:cNvPr id="198" name="HEADER"/>
          <p:cNvSpPr txBox="1"/>
          <p:nvPr/>
        </p:nvSpPr>
        <p:spPr>
          <a:xfrm>
            <a:off x="1104779" y="2523288"/>
            <a:ext cx="1276286" cy="85097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defTabSz="584200">
              <a:lnSpc>
                <a:spcPct val="90000"/>
              </a:lnSpc>
              <a:defRPr b="1" cap="all" spc="270" sz="9000">
                <a:solidFill>
                  <a:schemeClr val="accent6"/>
                </a:solidFill>
                <a:latin typeface="+mn-lt"/>
                <a:ea typeface="+mn-ea"/>
                <a:cs typeface="+mn-cs"/>
                <a:sym typeface="Graphik"/>
              </a:defRPr>
            </a:lvl1pPr>
          </a:lstStyle>
          <a:p>
            <a:pPr/>
            <a:r>
              <a:t>HEADER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Schermata 2022-04-02 alle 12.01.42.png" descr="Schermata 2022-04-02 alle 12.01.42.png"/>
          <p:cNvPicPr>
            <a:picLocks noChangeAspect="1"/>
          </p:cNvPicPr>
          <p:nvPr/>
        </p:nvPicPr>
        <p:blipFill>
          <a:blip r:embed="rId2">
            <a:extLst/>
          </a:blip>
          <a:srcRect l="0" t="21914" r="0" b="10833"/>
          <a:stretch>
            <a:fillRect/>
          </a:stretch>
        </p:blipFill>
        <p:spPr>
          <a:xfrm>
            <a:off x="0" y="3005791"/>
            <a:ext cx="24384001" cy="9224353"/>
          </a:xfrm>
          <a:prstGeom prst="rect">
            <a:avLst/>
          </a:prstGeom>
          <a:ln w="12700">
            <a:miter lim="400000"/>
          </a:ln>
        </p:spPr>
      </p:pic>
      <p:sp>
        <p:nvSpPr>
          <p:cNvPr id="201" name="Menù di navigazion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Menù di navigazione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Schermata 2022-04-02 alle 11.56.06.png" descr="Schermata 2022-04-02 alle 11.56.06.png"/>
          <p:cNvPicPr>
            <a:picLocks noChangeAspect="1"/>
          </p:cNvPicPr>
          <p:nvPr/>
        </p:nvPicPr>
        <p:blipFill>
          <a:blip r:embed="rId2">
            <a:extLst/>
          </a:blip>
          <a:srcRect l="0" t="32659" r="0" b="0"/>
          <a:stretch>
            <a:fillRect/>
          </a:stretch>
        </p:blipFill>
        <p:spPr>
          <a:xfrm>
            <a:off x="-1" y="4479618"/>
            <a:ext cx="24384001" cy="9236382"/>
          </a:xfrm>
          <a:prstGeom prst="rect">
            <a:avLst/>
          </a:prstGeom>
          <a:ln w="12700">
            <a:miter lim="400000"/>
          </a:ln>
        </p:spPr>
      </p:pic>
      <p:sp>
        <p:nvSpPr>
          <p:cNvPr id="204" name="Sezione contenuti"/>
          <p:cNvSpPr txBox="1"/>
          <p:nvPr>
            <p:ph type="title" idx="4294967295"/>
          </p:nvPr>
        </p:nvSpPr>
        <p:spPr>
          <a:xfrm>
            <a:off x="2088436" y="1282700"/>
            <a:ext cx="20207128" cy="1649711"/>
          </a:xfrm>
          <a:prstGeom prst="rect">
            <a:avLst/>
          </a:prstGeom>
        </p:spPr>
        <p:txBody>
          <a:bodyPr/>
          <a:lstStyle>
            <a:lvl1pPr>
              <a:defRPr spc="270" sz="9000">
                <a:solidFill>
                  <a:schemeClr val="accent6"/>
                </a:solidFill>
              </a:defRPr>
            </a:lvl1pPr>
          </a:lstStyle>
          <a:p>
            <a:pPr/>
            <a:r>
              <a:t>Sezione contenuti</a:t>
            </a:r>
          </a:p>
        </p:txBody>
      </p:sp>
      <p:sp>
        <p:nvSpPr>
          <p:cNvPr id="205" name="HTML"/>
          <p:cNvSpPr txBox="1"/>
          <p:nvPr/>
        </p:nvSpPr>
        <p:spPr>
          <a:xfrm>
            <a:off x="9100556" y="3556671"/>
            <a:ext cx="7600524" cy="9655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 defTabSz="584200">
              <a:lnSpc>
                <a:spcPct val="120000"/>
              </a:lnSpc>
              <a:defRPr b="1" spc="150" sz="5000">
                <a:solidFill>
                  <a:srgbClr val="8AACB9"/>
                </a:solidFill>
                <a:latin typeface="+mn-lt"/>
                <a:ea typeface="+mn-ea"/>
                <a:cs typeface="+mn-cs"/>
                <a:sym typeface="Graphik"/>
              </a:defRPr>
            </a:lvl1pPr>
          </a:lstStyle>
          <a:p>
            <a:pPr/>
            <a:r>
              <a:t>HTML</a:t>
            </a:r>
          </a:p>
        </p:txBody>
      </p:sp>
      <p:sp>
        <p:nvSpPr>
          <p:cNvPr id="206" name="CSS"/>
          <p:cNvSpPr txBox="1"/>
          <p:nvPr/>
        </p:nvSpPr>
        <p:spPr>
          <a:xfrm>
            <a:off x="19341940" y="3556671"/>
            <a:ext cx="3585855" cy="9655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 defTabSz="584200">
              <a:lnSpc>
                <a:spcPct val="120000"/>
              </a:lnSpc>
              <a:defRPr b="1" spc="150" sz="5000">
                <a:solidFill>
                  <a:srgbClr val="8AACB9"/>
                </a:solidFill>
                <a:latin typeface="+mn-lt"/>
                <a:ea typeface="+mn-ea"/>
                <a:cs typeface="+mn-cs"/>
                <a:sym typeface="Graphik"/>
              </a:defRPr>
            </a:lvl1pPr>
          </a:lstStyle>
          <a:p>
            <a:pPr/>
            <a:r>
              <a:t>CSS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Schermata 2022-04-02 alle 11.56.12.png" descr="Schermata 2022-04-02 alle 11.56.1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0"/>
            <a:ext cx="24384001" cy="1371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24_Briefing">
  <a:themeElements>
    <a:clrScheme name="24_Briefing">
      <a:dk1>
        <a:srgbClr val="002C3A"/>
      </a:dk1>
      <a:lt1>
        <a:srgbClr val="54818F"/>
      </a:lt1>
      <a:dk2>
        <a:srgbClr val="5E5E5E"/>
      </a:dk2>
      <a:lt2>
        <a:srgbClr val="D5D5D5"/>
      </a:lt2>
      <a:accent1>
        <a:srgbClr val="54818F"/>
      </a:accent1>
      <a:accent2>
        <a:srgbClr val="308C8B"/>
      </a:accent2>
      <a:accent3>
        <a:srgbClr val="7A9105"/>
      </a:accent3>
      <a:accent4>
        <a:srgbClr val="C26E6A"/>
      </a:accent4>
      <a:accent5>
        <a:srgbClr val="E4E942"/>
      </a:accent5>
      <a:accent6>
        <a:srgbClr val="5B516A"/>
      </a:accent6>
      <a:hlink>
        <a:srgbClr val="0000FF"/>
      </a:hlink>
      <a:folHlink>
        <a:srgbClr val="FF00FF"/>
      </a:folHlink>
    </a:clrScheme>
    <a:fontScheme name="24_Briefing">
      <a:majorFont>
        <a:latin typeface="Graphik"/>
        <a:ea typeface="Graphik"/>
        <a:cs typeface="Graphik"/>
      </a:majorFont>
      <a:minorFont>
        <a:latin typeface="Graphik"/>
        <a:ea typeface="Graphik"/>
        <a:cs typeface="Graphik"/>
      </a:minorFont>
    </a:fontScheme>
    <a:fmtScheme name="24_Briefing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Graphik Medium"/>
            <a:ea typeface="Graphik Medium"/>
            <a:cs typeface="Graphik Medium"/>
            <a:sym typeface="Graphik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76200" cap="flat">
          <a:solidFill>
            <a:schemeClr val="accent6">
              <a:hueOff val="61929"/>
              <a:satOff val="10820"/>
              <a:lumOff val="-8848"/>
            </a:schemeClr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3556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44" strike="noStrike" sz="2200" u="none" kumimoji="0" normalizeH="0">
            <a:ln>
              <a:noFill/>
            </a:ln>
            <a:solidFill>
              <a:schemeClr val="accent1">
                <a:satOff val="74278"/>
                <a:lumOff val="-33241"/>
              </a:schemeClr>
            </a:solidFill>
            <a:effectLst/>
            <a:uFillTx/>
            <a:latin typeface="Graphik Medium"/>
            <a:ea typeface="Graphik Medium"/>
            <a:cs typeface="Graphik Medium"/>
            <a:sym typeface="Graphik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4_Briefing">
  <a:themeElements>
    <a:clrScheme name="24_Briefing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54818F"/>
      </a:accent1>
      <a:accent2>
        <a:srgbClr val="308C8B"/>
      </a:accent2>
      <a:accent3>
        <a:srgbClr val="7A9105"/>
      </a:accent3>
      <a:accent4>
        <a:srgbClr val="C26E6A"/>
      </a:accent4>
      <a:accent5>
        <a:srgbClr val="E4E942"/>
      </a:accent5>
      <a:accent6>
        <a:srgbClr val="5B516A"/>
      </a:accent6>
      <a:hlink>
        <a:srgbClr val="0000FF"/>
      </a:hlink>
      <a:folHlink>
        <a:srgbClr val="FF00FF"/>
      </a:folHlink>
    </a:clrScheme>
    <a:fontScheme name="24_Briefing">
      <a:majorFont>
        <a:latin typeface="Graphik"/>
        <a:ea typeface="Graphik"/>
        <a:cs typeface="Graphik"/>
      </a:majorFont>
      <a:minorFont>
        <a:latin typeface="Graphik"/>
        <a:ea typeface="Graphik"/>
        <a:cs typeface="Graphik"/>
      </a:minorFont>
    </a:fontScheme>
    <a:fmtScheme name="24_Briefing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Graphik Medium"/>
            <a:ea typeface="Graphik Medium"/>
            <a:cs typeface="Graphik Medium"/>
            <a:sym typeface="Graphik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76200" cap="flat">
          <a:solidFill>
            <a:schemeClr val="accent6">
              <a:hueOff val="61929"/>
              <a:satOff val="10820"/>
              <a:lumOff val="-8848"/>
            </a:schemeClr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3556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44" strike="noStrike" sz="2200" u="none" kumimoji="0" normalizeH="0">
            <a:ln>
              <a:noFill/>
            </a:ln>
            <a:solidFill>
              <a:schemeClr val="accent1">
                <a:satOff val="74278"/>
                <a:lumOff val="-33241"/>
              </a:schemeClr>
            </a:solidFill>
            <a:effectLst/>
            <a:uFillTx/>
            <a:latin typeface="Graphik Medium"/>
            <a:ea typeface="Graphik Medium"/>
            <a:cs typeface="Graphik Medium"/>
            <a:sym typeface="Graphik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